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5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6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7.xml" ContentType="application/vnd.openxmlformats-officedocument.presentationml.notesSlide+xml"/>
  <Override PartName="/ppt/ink/ink30.xml" ContentType="application/inkml+xml"/>
  <Override PartName="/ppt/notesSlides/notesSlide8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60" r:id="rId4"/>
    <p:sldId id="261" r:id="rId5"/>
    <p:sldId id="349" r:id="rId6"/>
    <p:sldId id="262" r:id="rId7"/>
    <p:sldId id="263" r:id="rId8"/>
    <p:sldId id="265" r:id="rId9"/>
    <p:sldId id="267" r:id="rId10"/>
    <p:sldId id="348" r:id="rId11"/>
    <p:sldId id="268" r:id="rId12"/>
    <p:sldId id="269" r:id="rId13"/>
    <p:sldId id="337" r:id="rId14"/>
    <p:sldId id="270" r:id="rId15"/>
    <p:sldId id="347" r:id="rId16"/>
    <p:sldId id="271" r:id="rId17"/>
    <p:sldId id="273" r:id="rId18"/>
    <p:sldId id="274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275" r:id="rId28"/>
    <p:sldId id="276" r:id="rId29"/>
    <p:sldId id="277" r:id="rId30"/>
    <p:sldId id="279" r:id="rId31"/>
    <p:sldId id="280" r:id="rId32"/>
    <p:sldId id="281" r:id="rId33"/>
    <p:sldId id="282" r:id="rId34"/>
    <p:sldId id="285" r:id="rId35"/>
    <p:sldId id="286" r:id="rId36"/>
    <p:sldId id="287" r:id="rId37"/>
    <p:sldId id="288" r:id="rId38"/>
    <p:sldId id="289" r:id="rId39"/>
    <p:sldId id="291" r:id="rId40"/>
    <p:sldId id="292" r:id="rId41"/>
    <p:sldId id="293" r:id="rId42"/>
    <p:sldId id="294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2" d="100"/>
          <a:sy n="92" d="100"/>
        </p:scale>
        <p:origin x="128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2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7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2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9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06:04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22102 6950 0,'17'0'15,"1"17"1,-36-17 62,1 0-62,17 18-1,-18-18-15,-17 0 0,17 0 16,-17 18-16,-18-18 0,18 0 16,-18 17-16,-71 1 15,54-18-15,-72 18 16,54-1-16,0-17 16,0 18-16,0-18 0,-1 0 15,-69 0-15,105 0 16,-35 17-16,35-17 15,0 0-15,35 18 16,1-18 0,34-18-1,-17 1 1</inkml:trace>
  <inkml:trace contextRef="#ctx0" brushRef="#br0" timeOffset="282.551">20973 6914 0,'-18'-17'16,"-35"17"0,18 17-16,-18-17 0,0 18 15,-53 35 1,53-35-16,0-1 0,-35 36 15,70-35-15,1 17 16,17 18 0,17-35-16,54 35 15,-36-18-15,1-17 0,69 17 16,-16-18 0,-54-17-16,0 18 0</inkml:trace>
  <inkml:trace contextRef="#ctx0" brushRef="#br0" timeOffset="1461.9701">15716 7849 0,'-17'-17'0,"-36"17"16,35-18-16,-52 36 15,34-18 1,-17 53-16,18-36 16,-18 71-16,35-52 15,18 34-15,0-52 16,36 35-16,-19-36 15,54 1 1,-36-18-16,1 0 0,16-35 16,1 0-1,-53-1-15,0 1 0,0-36 16,0 36 0,-17-18-16,-19-35 15,19 35-15,-1 0 0,-17-53 16,17 71-16,1-35 15,-1 52-15,18 0 16,0 36-16,0 0 16,0 52-1,18-17-15,-1 0 0,36 53 16,-35-71-16,17 18 16,0 53-16,1-71 15,17 53 1,-36-52-16,18-19 0,-17 1 15,0-1-15,-1 1 16,1-18-16</inkml:trace>
  <inkml:trace contextRef="#ctx0" brushRef="#br0" timeOffset="1778.548">15910 7832 0,'0'35'16,"18"-17"-16,-18 17 0,35 53 15,-17-35 1,17 35-16,-17-53 16,17 18-16,-17-35 15,17 0 1,-35-1-16,18-17 0,-1-35 15,1 17-15,0-52 16,-18 35-16,17-1 16,-17-17-16,-17-17 15,17 17 1,-18 53-16,18-18 0,-18 1 16,18 34-1</inkml:trace>
  <inkml:trace contextRef="#ctx0" brushRef="#br0" timeOffset="2797.3873">16722 7849 0,'0'-17'16,"17"17"-16,1 0 16,70 0-1,-35-18 1,-18 18-16,1 0 16,-19 0-16,1 0 15,0 0-15</inkml:trace>
  <inkml:trace contextRef="#ctx0" brushRef="#br0" timeOffset="2963.964">16810 7938 0,'18'17'31,"-1"-17"-31,18 0 16,1 0-16,-1 0 15,0 0-15,-17 0 16,0 0-16,-1 0 16</inkml:trace>
  <inkml:trace contextRef="#ctx0" brushRef="#br0" timeOffset="3497.0735">17357 7638 0,'0'-18'15,"17"18"1,19-18 0,-19 18-16,19 0 0,-19 0 15,1 0-15,17 36 16,-35-19-16,0 1 0,0 0 15,0 34 1,0-34-16,0 17 0,-18 1 16,18-19-16,0 1 15,0 0-15,0-1 16,36 19-16,-19-19 16,1 18-16,0-17 15,-1 17 1,-17-17-16,-17 0 15,-1-1-15,-17 1 16,-1 0-16,-16-18 16,16 0-16,1 17 15,17-17-15</inkml:trace>
  <inkml:trace contextRef="#ctx0" brushRef="#br0" timeOffset="6055.6321">15328 8467 0,'18'0'16,"35"0"-16,-18-18 15,36 18-15,70 18 16,-53-18-16,0 0 0,0 0 16,0 0-16,54 0 15,-89 0-15,-1 0 16,-16-18-16,-1 0 15</inkml:trace>
  <inkml:trace contextRef="#ctx0" brushRef="#br0" timeOffset="7610.6616">19438 7902 0,'0'0'0,"-18"0"15,18-17-15,-17-1 0,17 0 16,-18 1-16,18-1 16,-35 18-1,17 0 1,-17 18-16,35-1 15,-35 1-15,17 17 16,18 1 0,0-19-16,0 18 15,18-35-15,-1 18 16,1 0-16,17-18 16,-17 0-16,17-36 15,-17 36-15,-18-17 0,17-36 16,-17 35-1,18-17-15,-18-36 16,0 36-16,0-53 16,0 35-16,0 18 0,-18-1 15,1-16-15,-1 52 16,18 17 0,0 18-16,0 54 15,0-36-15,18-18 16,17 53-16,0-53 15,18 18-15,-35-35 16,17 0-16,-17-1 16,-1-17-16,19 0 15,-36-17-15</inkml:trace>
  <inkml:trace contextRef="#ctx0" brushRef="#br0" timeOffset="8007.7897">19597 7673 0,'17'0'15,"36"-18"1,-17 18-16,34-17 16,-52 17-1,17 0-15,-53 17 31,1 1-15,-18-18-16,35 18 16,-18-1-16,0 1 0,18 35 15,0-18-15,18-17 16,-18 17-16,18 18 16,-1-35-16,1-1 15,-18 18-15,0-17 0,17 0 0,-17-1 16,-17 1-1,-1-18-15,1 18 0,-1-18 16,-17 0-16,-1 0 16,19 0-16,-1-18 15,18 36 17</inkml:trace>
  <inkml:trace contextRef="#ctx0" brushRef="#br0" timeOffset="8314.9962">19032 8361 0,'18'-18'31,"35"18"-15,0 0-16,70-17 15,-34 17-15,-19 0 16,18-18-16,-17 18 0,-1 0 0,54 0 16,-71 0-1,-36 0-15,19 0 0,-19 18 16,-34-1-1</inkml:trace>
  <inkml:trace contextRef="#ctx0" brushRef="#br0" timeOffset="8897.1265">19315 8573 0,'-53'17'15,"35"-17"-15,0 18 16,-17 17-16,35 0 16,-18-17-16,18 0 0,0 17 15,36-17 1,-19-1-16,1 1 0,0-18 15,17 0-15,-17-18 16,-1 1-16,1-1 0,0-17 16,-18-1-16,0-34 15,0 52-15,-18-52 16,18 34 0,-18-17-16,1 36 15,17-1-15,0 0 16,0 36-1,0 35 1,17-18-16,-17 1 0,18-1 16,0-17-16,-1 17 15,1 0-15,-1-17 0,1 17 16,0-17-16,-1 17 16</inkml:trace>
  <inkml:trace contextRef="#ctx0" brushRef="#br0" timeOffset="9164.8142">19579 8696 0,'18'35'16,"-1"1"-1,19-19 1,-19-17-16,1 18 0,0-18 15,-1 0-15,1-18 16,0-35 0,-1 18-16,1-36 15,-18 36-15,35-35 16,-35 52-16,0-35 16,-18 53-1</inkml:trace>
  <inkml:trace contextRef="#ctx0" brushRef="#br0" timeOffset="10516.1458">3298 5486 0,'-17'-18'15,"-1"0"-15,-17 1 16,0 17-16,-18 0 16,17 17-1,-16 54-15,34-18 16,-17 35-16,35-53 16,0 1-16,17-1 0,1 0 15,52 0-15,-34-35 16,34-17-1,-17-1-15,18-35 16,-54 0-16,19-35 16,-36 35-16,-18-53 15,-17 54-15,-18-54 16,0 53-16,18 17 16,-1 1-16,1 18 0,-18-19 15,36 36 1,34 18-16,18 70 15,-17-35-15,0 0 16,17 18-16,36 34 16,-19-52-16,-16 0 15,17-18-15,0-17 0,17 35 16,-35-53-16,1 18 16</inkml:trace>
  <inkml:trace contextRef="#ctx0" brushRef="#br0" timeOffset="11522.0258">3863 5486 0,'-18'-18'15,"1"18"1,17-18-16,-18 18 0,-17-17 15,17 17 1,-17 0 0,17 0-16,1 17 0,-19 1 15,19 0-15,-1-1 16,0 36-16,18-35 16,0 17-16,18 36 15,0-54-15,-1 1 16,36 17-16,-18-17 15,1-18-15,17-18 16,-18 1-16,-17-1 0,17-35 16,-18 18-16,-17-36 15,-17 18 1,17 18-16,-18 17 16,-17-17-16,17 35 15,1 0 1,17 35-1,17 1-15,-17-1 0,18 0 16,0 1-16,-1-19 0,18 18 16,18 1-16,-17-19 15,-1 1-15,18-18 16,-35 18-16</inkml:trace>
  <inkml:trace contextRef="#ctx0" brushRef="#br0" timeOffset="12178.8167">4427 5327 0,'18'0'16,"0"0"-16,35 18 16,-36-18-16,54 0 15,-54-18-15,19 18 16,-19 0-16</inkml:trace>
  <inkml:trace contextRef="#ctx0" brushRef="#br0" timeOffset="12345.5987">4427 5450 0,'36'18'0,"-19"-18"15,36 0 1,18 0-16,-54 0 16,1 0-16,0-18 0</inkml:trace>
  <inkml:trace contextRef="#ctx0" brushRef="#br0" timeOffset="13190.7565">5009 5203 0,'-17'-17'16,"17"-1"-16,17 1 15,1 17-15,0 0 16,-1 0-16,54 0 16,-18 0-16,-36 17 15,1 1-15,-18-1 16,-18 19 0,1-1-16,-18 0 15,17-17-15,0 17 16,18-17-16,36 17 15,-19-17-15,18-1 16,1 1-16,-19 0 0,36 17 16,-35-17-16,0-1 15,-18 1-15,-36 17 16,1-17-16,-53 17 16,53-35-16,-18 18 15,17-18-15,-34 17 16,35-17-16,17 0 15,0 0-15</inkml:trace>
  <inkml:trace contextRef="#ctx0" brushRef="#br0" timeOffset="14718.9068">3052 6033 0,'17'0'15,"54"0"1,-18 0-16,17 0 0,1 0 16,105-18-1,-88 18-15,18-18 0,88-17 16,-88 35-16,-35-18 15,-1 18-15,-17 0 0,18 18 16,-71 0 0,-18-18-16</inkml:trace>
  <inkml:trace contextRef="#ctx0" brushRef="#br0" timeOffset="17028.0819">811 5115 0,'-17'0'0,"17"-17"0,-36 17 15,1 0-15,0 0 16,17 0 0,1 0-16,-19 17 15,36 1-15,-17 35 16,17-36-16,17 36 16,-17-35-16,36 0 15,-19-1-15,1 1 16,0-18-16,17-18 15,-35 1-15,17-19 16,-17 1-16,0-18 16,0 18-16,-17-53 15,-1 52-15,1-52 16,-1 35 0,-17-35-16,17 53 15,0-18-15,1 53 16,17-18-1,0 36-15,0 35 0,17-18 16,19 53 0,-19-35-16,19 35 15,-1-52-15,35-1 16,-52-17-16,53-1 16,-54-17-16,36 0 15</inkml:trace>
  <inkml:trace contextRef="#ctx0" brushRef="#br0" timeOffset="17478.5912">1041 4780 0,'0'-17'15,"35"-1"1,0 0 0,1 1-16,16-1 15,-16 0 1,-19 18-16,1 0 0,-36 0 16,18 18-1,-17 0-15,-1-1 0,-17 36 16,35-35-16,0-1 15,0 36-15,17-17 16,-17-19-16,36 36 16,-19-18-16,1-17 0,0 17 15,-1-17-15,-17 17 0,18 1 16,-18-19 0,-18 1-16,1-1 15,-19-17-15,1 0 16,-35 18-1,52-18-15,-17 18 16,17-18-16,18 17 16</inkml:trace>
  <inkml:trace contextRef="#ctx0" brushRef="#br0" timeOffset="17858.1338">512 5697 0,'35'-17'31,"0"17"-31,89-36 16,-54 19-16,89-18 16,-89 17-16,89-17 15,-106 17-15,53-17 16,-53 17-16,-36 18 15,36-18 1,-53 1-16,-17 17 16,17 17-16,-36-17 0,19 18 15</inkml:trace>
  <inkml:trace contextRef="#ctx0" brushRef="#br0" timeOffset="18412.4317">758 6033 0,'-35'17'16,"-18"54"-1,53-18 1,0-18 0,36 0-1,-19-17-15,18-18 16,1 0-16,17-53 15,-36 0 1,-17 0 0,0-17-1,0 34-15,-17 1 0,-1-36 16,-17 18 0,17 36-16,0-1 15,18 1-15,18 52 47,-18-18-47,0 1 0,18 53 16,-1-36-16,1-17 15,17 52-15,1-52 16,-19-1-16,36 19 16,-18-36-16,-17 17 0,17-17 15,-17 0 1</inkml:trace>
  <inkml:trace contextRef="#ctx0" brushRef="#br0" timeOffset="18803.0415">1270 5874 0,'-18'0'0,"1"-18"16,-1 36-1,-17 17-15,35-17 0,-18-1 16,18 54 0,0-53-16,0 17 0,18 0 15,-1-17-15,1-18 16,0 0-16,-1 0 16,1-36-16,0 19 15,-1-36 1,-17 35-16,0-35 15,0 36-15,0-19 16,0 54 0,18 35-1,0-18 1,-1-17-16,18 0 0,18 17 16,-17-18-16,17 1 15,-36 0-15,1-18 16,-18 17-16</inkml:trace>
  <inkml:trace contextRef="#ctx0" brushRef="#br0" timeOffset="38148.5766">13070 6403 0,'0'-18'15,"-17"18"1,-1 0-16,18-17 16,-17 17-16,-1-18 15,0 18-15,1 0 16,-36-18-1,0 18-15,17 0 16,1-17-16,-53-1 16,53 18-16,-18-18 0,-53 1 15,-17-18 1,-19 17 0,72 18-16,-18-18 0,-89 1 15,89-1-15,0 0 16,0 18-16,-106-35 15,88 17-15,-88-17 16,88 0-16,-88 0 16,88-1-16,0 19 15,0-1-15,1-17 0,-1 17 16,-106-35-16,106 36 16,0-1-16,1 0 0,-19-17 15,18 17-15,-105-17 16,105 17-16,-124-17 15,125 18-15,-1-1 16,-88-35-16,88 35 16,18 1-16,-106-19 15,106 19-15,-1-1 0,-87-17 16,88 17-16,-89-17 16,89 17-1,0 1-15,0 17 0,17-18 16,-17 0-16,-53-17 15,70 17-15,1 1 16,-1-1-16,-70-17 16,88 17-16,0 1 0,-17 17 15,17-18-15,-53-17 16,71 17-16,-18 18 0,18-18 16,-36 1-16,0 17 15,54 0 1,-18-18-16,17 18 0,0 0 15,1 0 1,34 0 31,-17 18-31</inkml:trace>
  <inkml:trace contextRef="#ctx0" brushRef="#br0" timeOffset="38656.0329">6438 4851 0,'18'0'16,"-1"-18"-1,-34 18 1,-1 0 0,1 0-16,-19 0 0,-70 0 15,36 0-15,-1 18 16,1-18-16,17 0 0,-71 17 16,71-17-16,18 0 15,-18 18 1,36 0-16,-1-18 0,18 35 15,0 0-15,35 18 16,1 0 0,-1-18-16,71 71 15,-53-71-15,88 54 16,-88-72-16,52 36 16,-69-35-16,-19-1 15,1 1-15,-18 0 0</inkml:trace>
  <inkml:trace contextRef="#ctx0" brushRef="#br1" timeOffset="50608.3402">8502 8308 0,'18'0'32,"-1"18"-17,1-1 1,52 1-16,19-18 15,-36 0-15,35 17 16,-35-17 0,-36 0-16,1 0 0,0 18 0</inkml:trace>
  <inkml:trace contextRef="#ctx0" brushRef="#br1" timeOffset="53514.8068">2699 10654 0,'-18'-35'15,"18"17"-15,-18 0 16,18 1-16,-17-1 15,-1 18-15,1-18 16,-1 36-16,-17 35 16,17-18-16,-17 36 15,17-18-15,0 0 16,18-18-16,18 0 16,0-17-16,17-1 15,-17-17-15,35-35 16,-36 18-16,36-54 15,-35 36 1,17-53-16,-35 35 16,18-71-16,-36 71 15,0-70-15,-17 70 16,0-18-16,17 54 16,1-1-1,-1 18-15,18 35 16,-18 36-16,18-18 15,18 0-15,17 53 16,-17-54-16,17 1 0,0-17 16,1-1-16,34 18 15,-52-36-15,52 1 16,-34-18-16,-1-18 16</inkml:trace>
  <inkml:trace contextRef="#ctx0" brushRef="#br1" timeOffset="53965.1623">2999 10231 0,'-18'-18'16,"36"0"15,17 18-31,-17-17 0,34 17 15,1-18 1,-35 18-16,0 0 16,-36 0-1,0 0 1,18 18-16,-17 17 16,-1 0-16,18 0 15,0 71-15,18-53 16,-1 0-16,1 0 15,0-18-15,17 18 0,0 18 16,-17-54-16,-1 36 16,-17-35-1,0 0-15,-17-1 16,-18 1-16,-36-18 16,36 0-16,-36-18 15,36 18-15,-18 0 16,35 0-16,18-17 15,18 17-15,0 17 16,-1-17 0,1 0-16</inkml:trace>
  <inkml:trace contextRef="#ctx0" brushRef="#br1" timeOffset="54310.8992">2152 11183 0,'18'0'31,"-1"0"-31,36 0 0,88-18 16,-53 18-1,1 0-15,122 0 16,-87 0-16,-18-17 0,123 17 16,-123 0-16,-18 0 15,18 0 1,-71 0-16,-35 17 15</inkml:trace>
  <inkml:trace contextRef="#ctx0" brushRef="#br1" timeOffset="54927.5241">2663 11536 0,'-17'0'0,"17"-18"0,-18 18 15,1 0-15,-1 0 0,-17 0 16,17 18 0,0-1-16,1 19 0,-1-1 15,-17 36-15,35-36 16,0 0-16,0-17 0,17 35 15,19-18 1,-1-17-16,-17-18 16,17 0-16,35-36 15,-52 19-15,17-19 0,-17 19 16,0-36-16,-1-18 16,-17 18-16,0 18 0,0-18 15,-53-35 1,36 53-16,-19-18 0,1 35 15,0-17-15,17 35 16,1 0-16,17 53 16,0 0-1,17-18-15,36 53 16,-35-53-16,35 54 16,-18-36-16,18 17 15,-35-52-15,35 35 16,-18-36-16,-18 1 15</inkml:trace>
  <inkml:trace contextRef="#ctx0" brushRef="#br1" timeOffset="55272.2125">2981 11536 0,'0'35'15,"0"-17"1,18-1-16,17 54 16,0-36-16,-17-17 0,17 35 15,0-53 1,-17 17-16,17-17 16,-17-17-16,0 17 0,-1-35 15,1-18 1,-18 17-16,0 1 0,0 17 15,0-17-15,0 17 16,0 36 0,17 35-1,-17-18-15,18-17 0,0 17 16,-1 1-16,36 16 16,-35-16-16,0-1 0</inkml:trace>
  <inkml:trace contextRef="#ctx0" brushRef="#br1" timeOffset="60894.9035">17357 10283 0,'-18'0'16,"18"18"0,0 17-16,0 1 0,0-19 15,0 36-15,0 18 16,0-36-16,0 0 15,18-17-15,-1 0 0,1-1 0,17 1 16,1-18 0,-19 0-16,18-35 15,1-36 1,-19 36-16,-17-36 0,0 36 16,0-18-1,0 35-15,0-17 16,0 53-1,0 35 1,18-18-16,-18 53 16,18-35-16,-1 18 15,1-54-15,17 36 16,-17-35-16,17-1 16,-17-17-16</inkml:trace>
  <inkml:trace contextRef="#ctx0" brushRef="#br1" timeOffset="61178.7887">17886 10389 0,'17'0'15,"-17"-17"-15,36 17 0,-19 0 16,19-18-16,-1 0 0,18 18 16,-18 0-16,-17-17 0,17 17 15,0 17-15,-17 1 16,-18 0-16</inkml:trace>
  <inkml:trace contextRef="#ctx0" brushRef="#br1" timeOffset="61323.6785">17992 10548 0,'17'18'0,"36"-1"0,-35-17 15,52 0 1,-34 0-16,-1 0 0,0 0 15,-17 0-15</inkml:trace>
  <inkml:trace contextRef="#ctx0" brushRef="#br1" timeOffset="62352.5731">19032 10054 0,'0'-17'16,"0"-1"-16,-17 18 16,-1 0-1,-17 18 1,-18 17-16,18 0 15,17 0-15,0 1 0,1 34 16,17-17-16,17-18 16,19 36-16,-19-36 15,54 18-15,-36-35 16,36-18 0,-54 17-16,19-34 15,-19-1-15,-17 1 16,-17-19-16,-1 19 0,-35-19 15,18 19-15,-18-1 16,18 18 0,17 0-16,-17 18 15</inkml:trace>
  <inkml:trace contextRef="#ctx0" brushRef="#br1" timeOffset="63880.6282">19950 10372 0,'-18'0'15,"36"0"17,-18-18-32,35 18 15,18 0 1,70-18-1,-35 18-15,-35-17 16,-17 17-16,-19 0 0,36 0 16,-35 0-16,-36 0 31</inkml:trace>
  <inkml:trace contextRef="#ctx0" brushRef="#br1" timeOffset="64231.6546">20285 10195 0,'17'-17'16,"1"17"0,17 0-16,1 0 0,-1 0 15,18 0-15,17 17 16,-52-17-16,17 18 16,-17 0-16,-18-1 0,0 1 15,0-1-15,0 1 0,-35 0 16,-1 17-16,1-17 15,-18-1-15,35-17 16,1 0-16,-1 18 16</inkml:trace>
  <inkml:trace contextRef="#ctx0" brushRef="#br1" timeOffset="64698.6061">21325 9984 0,'-52'35'0,"-1"0"16,0 36 0,35-36-16,-17 36 15,35 17 1,17-53-16,1 0 0,35 18 15,-35-17-15,17-36 16,18 17-16,-18-17 16,-17 0-16,-1 0 15,-17-17-15,0-1 0,0 0 0,-17-17 16,-19 0-16,-16-1 16,16 19-1,-17-19-15,36 36 16,34 0-1,1 0-15,17 0 16</inkml:trace>
  <inkml:trace contextRef="#ctx0" brushRef="#br1" timeOffset="64838.6612">21590 10319 0,'0'-18'16,"-18"18"-1,36 0 17</inkml:trace>
  <inkml:trace contextRef="#ctx0" brushRef="#br1" timeOffset="65143.3702">21855 10248 0,'-36'18'16,"19"-1"-16,-1 19 15,18-1 1,0-17-16,18-1 0,-18 1 16,53 17-16,-18-35 15,-17 0-15,17 0 0,18-35 16,-36 17-1,1 1-15,0-19 16,-18 1-16,-18 17 0,-17-17 16,-1 35-16,1-17 15,-18 17-15,18 0 16,0 0 0,17 17-16</inkml:trace>
  <inkml:trace contextRef="#ctx0" brushRef="#br1" timeOffset="65459.3774">22225 10248 0,'0'-17'15,"-18"17"-15,18 17 0,-17-17 16,-1 53-16,18-35 15,18 17-15,-1-17 0,36 35 16,0-18 0,-18-35-16,1 18 0,17-36 15,-36 18-15,19-35 16,-19 17 0,-17-17-16,-17-1 15,-1 19-15,0-19 0,-17 19 16,0-1-16,-18 1 15,35 17-15,1 0 16,-1 0-16,18 17 16</inkml:trace>
  <inkml:trace contextRef="#ctx0" brushRef="#br1" timeOffset="65660.2536">22701 10195 0,'0'71'16,"0"17"-1,0-53-15,0 18 16,18 18-16,-18-1 16,18-34-16,-18-1 15,-18-17-15</inkml:trace>
  <inkml:trace contextRef="#ctx0" brushRef="#br1" timeOffset="66373.0521">17568 11271 0,'0'0'0,"0"18"16,0 0 0,18 52-16,0-35 15,17 36-15,-17-36 16,-1-17-16,36 35 16,-35-36-16,17 1 15,-17-18-15,-1-18 16,1 1-16,-18-36 15,0 35-15,0-52 16,0 34-16,0-34 16,0 52-16,18-17 15,-1 17-15,1 18 16</inkml:trace>
  <inkml:trace contextRef="#ctx0" brushRef="#br1" timeOffset="66560.3377">18168 11236 0,'35'0'15,"1"0"-15,17 0 16,-36 0-16,18 0 15,-17 0-15</inkml:trace>
  <inkml:trace contextRef="#ctx0" brushRef="#br1" timeOffset="66694.261">18203 11448 0,'53'0'16,"-17"0"-16,34 0 15,-52 0-15,-1 0 16</inkml:trace>
  <inkml:trace contextRef="#ctx0" brushRef="#br1" timeOffset="67735.7392">18979 11201 0,'0'17'15,"0"19"-15,0 34 16,0-35-1,18 1-15,-18-1 16,0-17-16,18 17 0,-18 0 16,17-35-16,1 0 15,0 0-15</inkml:trace>
  <inkml:trace contextRef="#ctx0" brushRef="#br1" timeOffset="67886.0646">19191 11254 0,'0'70'16,"0"-35"-1,18 36-15,-1-53 16,-17 17-16,36 0 16</inkml:trace>
  <inkml:trace contextRef="#ctx0" brushRef="#br1" timeOffset="68390.4099">20038 11307 0,'17'0'15,"1"0"-15,53 0 16,-18 0-16,52 0 16,-34 0-1,35-18-15,-71 18 16,0-18-16,1 18 0,-19 0 16</inkml:trace>
  <inkml:trace contextRef="#ctx0" brushRef="#br1" timeOffset="68607.5031">20514 11148 0,'53'0'16,"-35"17"-16,52 1 16,-35-18-16,18 35 15,-35-17-15,-18 35 16,-18-35-16,-17 34 15,0-34-15,-18 17 16,18-35 0,-1 36-16,19-36 15</inkml:trace>
  <inkml:trace contextRef="#ctx0" brushRef="#br1" timeOffset="73169.0924">21273 11077 0,'0'0'0,"0"-17"0,0-1 16,0 36 15,17 35-15,-17-18-16,18 0 0,-1 53 15,-17-52-15,0-1 16,36 35-16,-36-52 16,17 0-16,-17-1 0,18-17 15,-18-17 1</inkml:trace>
  <inkml:trace contextRef="#ctx0" brushRef="#br1" timeOffset="73367.589">21502 11077 0,'0'36'0,"0"-1"16,0 35-16,17-34 15,-17 34-15,18-35 16,0 18 0,-1-17-16,-17-1 15,18 0-15</inkml:trace>
  <inkml:trace contextRef="#ctx0" brushRef="#br1" timeOffset="73535.9056">21766 11342 0,'18'0'47,"-18"17"-31</inkml:trace>
  <inkml:trace contextRef="#ctx0" brushRef="#br1" timeOffset="73847.1568">22049 11254 0,'-18'0'16,"0"17"-1,18 1-15,-17 35 16,34-36-16,1 1 0,0 0 16,35-1-1,-1 1-15,-16-18 0,-19 0 16,19 0-16,-19-18 16,1 1-16,-18-1 15,0-17-15,-35 0 16,-1-1-1,19 19-15,-36-1 0,35 18 16,1 0-16,-1 0 16,18 18-16</inkml:trace>
  <inkml:trace contextRef="#ctx0" brushRef="#br1" timeOffset="74147.2519">22472 11218 0,'-35'0'16,"-1"36"-1,19-19-15,17 19 16,17 16-16,1-16 16,0-19-16,17 1 0,53 17 15,-53-35 1,18-17-1,-53-1-15,18 0 0,-18-17 16,-18 0-16,1 17 0,-19-35 16,19 36-1,-1-1-15,-17 18 16,17 0-16,36 0 16,0 18-1</inkml:trace>
  <inkml:trace contextRef="#ctx0" brushRef="#br1" timeOffset="74341.9739">22931 11183 0,'0'18'16,"-18"-1"-16,18 19 15,0 17-15,18 17 16,-1-35-1,1 1-15,-1 17 0,19-18 16,-36-18 0,0 1-16</inkml:trace>
  <inkml:trace contextRef="#ctx0" brushRef="#br1" timeOffset="75186.9921">17798 11959 0,'17'0'31,"-17"18"-31,36-18 0,16 17 15,-16-17-15,34 0 16,-34 0-16,-19 0 16,1 0-16,-36 18 15,1-18-15,-36 35 16,35-17 0,0 0-16,1 35 15,17-36-15,0 18 16,0 1-16,17 17 0,19 17 15,-19-17 1,1-53-16,-18 35 16,-18-35-1,1 0-15,-1 0 0,0 0 16,-17-17-16,0-1 0,-36 1 16,54-1-1,-1 18-15,0 0 16,18-18-16,18 18 0,0 0 15,17 0-15</inkml:trace>
  <inkml:trace contextRef="#ctx0" brushRef="#br1" timeOffset="75370.08">18397 12188 0,'53'0'16,"-17"0"-1,-1 0-15,-18 0 16</inkml:trace>
  <inkml:trace contextRef="#ctx0" brushRef="#br1" timeOffset="75504.6945">18362 12277 0,'35'35'16,"-17"-35"-16,17 0 0,36 0 15,-54 0-15,19 0 16,-1 0-16,-17 0 0</inkml:trace>
  <inkml:trace contextRef="#ctx0" brushRef="#br1" timeOffset="76910.4347">18997 12047 0,'0'-17'15,"18"17"1,35 0-1,-18 0-15,-17 0 0,17 0 16,-18 17-16,19-17 16,-19 18-16,-17 0 15,0-1-15,0 1 16,0 0-16,-17 17 0,-1-18 16,0 1-16,18 17 15,0-17-15,18 17 16,0-17-1,-1 0-15,1 17 16,0-17-16,-18-1 16,0 1-16,-18-18 15,0 0-15,-35 0 16,36 0-16,-18 0 16,17 0-16,0 0 15</inkml:trace>
  <inkml:trace contextRef="#ctx0" brushRef="#br1" timeOffset="77261.5266">19438 12047 0,'18'0'16,"-1"0"-16,19 0 15,-1 0-15,18 0 16,-18 0-16,-35 18 16,0 0-16,-35 35 15,17-36 1,18 1-16,-35 17 16,35 0-16,0-17 0,18 0 15,17 17 1,-18-17-16,1-1 0,0-17 15,-1 18-15,-17 0 16,0-1 0,-35-17-16,17 0 15,-17 18-15,18-18 16,-19-18-16</inkml:trace>
  <inkml:trace contextRef="#ctx0" brushRef="#br1" timeOffset="77517.7753">20073 12206 0,'53'18'0,"53"-18"16,-36 0-16,54 0 15,-54 0-15,19-18 16,-54 18 0,-17 0-16,-18-18 15</inkml:trace>
  <inkml:trace contextRef="#ctx0" brushRef="#br1" timeOffset="77756.3776">20514 12012 0,'53'18'0,"0"-1"16,-18 1-16,36 17 15,-36-17-15,-17 0 16,-1-1-16,1 1 0,0-18 15,-18 17-15,-18 1 0,-35 35 16,18-18 0,-36 1-16,54-19 15,-36 19-15,35-19 16,0 1 0</inkml:trace>
  <inkml:trace contextRef="#ctx0" brushRef="#br1" timeOffset="78367.8054">21167 11959 0,'0'-17'15,"53"17"1,-18 0 0,18 0-16,0 0 0,0 17 15,-18 1-15,0-1 16,-17 1-16,-1 0 0,-17-1 15,-17-17-15,-1 36 16,1-36 0,-1 17-16,-17 1 0,35 0 15,0-1-15,17 36 16,1-35 0,0-1-16,-1 1 0,1 0 15,17 17-15,-53-35 16,18 18-16,-35-18 0,-18 0 15,0 0-15,18 0 16,-35 0-16,34 0 16,19 0-16,-1 0 15</inkml:trace>
  <inkml:trace contextRef="#ctx0" brushRef="#br1" timeOffset="78863.9654">21731 11942 0,'-18'0'16,"36"0"0,0 0-16,70 17 15,-53 1-15,1-18 0,-19 17 16,1-17-16,-1 18 15,1 0-15,-36-1 16,1 19 0,-1-19-16,18 1 15,-17 17 1,34 0-16,1 1 16,-18-19-16,0 1 15,0 0-15,0-1 0,-35 1 16,17 0-16,-17-1 15,17-17-15,-35 0 16,35 0-16,1 0 16,17-17-1,17 17-15</inkml:trace>
  <inkml:trace contextRef="#ctx0" brushRef="#br1" timeOffset="79029.3501">22243 12206 0,'-18'18'32,"0"-1"-17</inkml:trace>
  <inkml:trace contextRef="#ctx0" brushRef="#br1" timeOffset="79351.8112">22419 12153 0,'-18'18'16,"1"17"-1,17-17-15,0-1 0,0 1 16,35 35 0,-17-18-16,17 1 0,-17-36 15,-1 0-15,36 17 16,-35-34-16,-18-1 0,17-17 16,1 17-1,-18 0-15,0-17 16,0 17-16,-18-17 0,1 17 0,-18-17 15,17 18 1,-17-1-16,17 18 16,0 0-16,18 35 15</inkml:trace>
  <inkml:trace contextRef="#ctx0" brushRef="#br1" timeOffset="79647.1253">22878 12153 0,'0'18'31,"0"35"-15,17-36-16,1 36 15,0-35-15,17 17 16,0-35-1,-35-17-15,18-1 16,-18 0 0,-18 1-16,0-19 15,1 19-15,-1-1 0,1 0 16,-1 18-16,18-17 0,-18 17 16,18-18-1</inkml:trace>
  <inkml:trace contextRef="#ctx0" brushRef="#br1" timeOffset="80013.8769">23125 12083 0,'17'0'0,"54"0"15,-36 0-15,36 17 16,-71 1-16,17 17 16,-17-17-16,-35 17 15,17-17-15,1-1 16,17 1-16,0 17 16,0-17-16,17 0 15,1-1-15,17 1 16,-35 0-1,18-18-15,-18 17 16,0 1-16,-18-18 16,1 17-16,-19-17 15,19 18-15,-19-18 16,19 0-16,-36 0 16,18 0-16</inkml:trace>
  <inkml:trace contextRef="#ctx0" brushRef="#br1" timeOffset="81625.4996">22384 12700 0,'0'0'0,"17"0"31,54 0-15,-18 0-16,17 0 15,-17 0-15,36 0 0,-19 0 16,18 0-16,53 18 16,-70-18-16,17 17 15,-70 1-15,-1-18 0,1 0 16</inkml:trace>
  <inkml:trace contextRef="#ctx0" brushRef="#br1" timeOffset="82166.8369">22066 10866 0,'0'-18'16,"53"0"15,-18 18-31,18 0 0,0 0 16,88 0-16,-52 18 16,-1-18-16,106 0 15,-106 0-15,-17 18 0,-19-18 16</inkml:trace>
  <inkml:trace contextRef="#ctx0" brushRef="#br1" timeOffset="82990.3959">4269 10971 0,'17'0'31,"36"0"-15,-18 0-16,54 0 16,-54 0-16,0 0 0,0 0 15</inkml:trace>
  <inkml:trace contextRef="#ctx0" brushRef="#br1" timeOffset="83106.5147">4251 11254 0,'18'0'16,"35"0"-16,17-36 16,-35 19-16,1 17 15</inkml:trace>
  <inkml:trace contextRef="#ctx0" brushRef="#br1" timeOffset="83969.1351">4833 10689 0,'0'0'0,"18"-17"31,35-1-15,-18 18 0,18 0-16,-18 18 15,0-18-15,-17 17 0,17 1 16,-17 17-16,-18 0 16,0-17-16,0 0 15,-18 35-15,-17-1 16,17-34-16,1 0 15,17-1-15,0 19 16,17-19-16,36 19 16,-17-19-16,-1 1 15,18 35-15,-18-18 16,-17 0-16,-18 18 16,-18-35-16,-17 17 0,-53 18 15,35-35 1,0 17-16,-53-17 15,53-1-15,18-17 0,-36 0 16,54-17 0,17-1-16</inkml:trace>
  <inkml:trace contextRef="#ctx0" brushRef="#br1" timeOffset="96330.7159">6209 10954 0,'18'0'62,"-1"0"-46,1 0 0,-1 0-16,19 0 0,-1 0 15,18 0-15,-18-18 16,36 18-16,-54 0 15,1 0-15,17 0 16</inkml:trace>
  <inkml:trace contextRef="#ctx0" brushRef="#br1" timeOffset="96530.9104">6279 11165 0,'18'0'16,"0"18"-16,-1-18 15,36 0 1,-17 0-16,-1 0 0,0 0 16,18 0-16,-35 0 15</inkml:trace>
  <inkml:trace contextRef="#ctx0" brushRef="#br1" timeOffset="104372.5033">7461 10495 0,'-17'0'16,"-1"0"-16,-17 0 15,17 0-15,-17 0 16,17 18 0,1-1-16,17 19 15,0 17 1,0-36-16,17 19 16,1-19-16,35 18 15,-36-35-15,36 18 16,-35-36-16,17-17 15,-17 0-15,-1-36 16,-17 36-16,-17-71 16,17 53-16,-35-35 15,17 35-15,-17-35 16,17 53-16,0 17 16,1 0-16,17 54 15,0-19-15,0 89 16,17-53-1,36 71-15,-35-89 16,17 18-16,36 17 16,-36-52-16,0 0 0,1-1 15,-19-17-15,18 0 0,-17-17 16</inkml:trace>
  <inkml:trace contextRef="#ctx0" brushRef="#br1" timeOffset="104793.5598">7761 10125 0,'35'0'16,"18"-18"0,18 18-1,-18-18-15,-18 18 16,0 0-16,1 0 15,-54 0 17,0 0-32,1 18 0,-1 0 0,0-1 15,1 19 1,17-1-16,-18 18 16,18-36-16,18 54 15,-1-36-15,19 36 16,-19-36-16,36 18 15,-35-35-15,-18 17 16,0-17-16,0-1 16,-18 1-16,-17-18 15,0 0-15,17 0 16,0 0-16,-34-18 16,34 18-16,0 0 15,1 0-15,-1 0 0</inkml:trace>
  <inkml:trace contextRef="#ctx0" brushRef="#br1" timeOffset="105167.4858">6826 11113 0,'36'17'31,"34"-17"-15,-17 0-16,106-17 16,-53 17-16,-1-18 0,1 18 0,124-35 15,-125 17 1,54 18-16,-88-18 16,-18 18-16,17 0 15,-52 0-15,-1 18 0</inkml:trace>
  <inkml:trace contextRef="#ctx0" brushRef="#br1" timeOffset="105867.8814">7338 11589 0,'0'0'0,"-18"0"0,1-18 16,-1 18-16,-17 0 15,17 18 1,0-18-16,-17 53 0,17-36 16,1 19-16,17-19 15,0 19-15,0-1 16,0-18-16,35 19 16,-17-36-16,17 0 15,0 0-15,1-36 16,-1 1-16,-18-18 15,1 18-15,-18-53 16,0 52-16,-18-52 16,1 53-16,-18-53 15,35 53-15,-18-1 16,-17 1 0,35 17-16,0 36 15,0 17-15,17 1 0,1 69 16,0-34-16,34 52 15,-16-70 1,-19 0-16,54 18 16,-53-36-16,17-17 0,-18-1 15,1-17-15,0 0 16</inkml:trace>
  <inkml:trace contextRef="#ctx0" brushRef="#br1" timeOffset="106167.5993">7673 11483 0,'35'53'16,"0"0"-1,-17-18-15,0 0 16,35 1-16,0-1 15,-36-35-15,1 0 16,0-18-16,-18-35 16,0 36-1,0-19-15,0-52 16,0 53-16,0-53 16,0 52-16,0 1 15,0 18-15,35-1 16</inkml:trace>
  <inkml:trace contextRef="#ctx0" brushRef="#br1" timeOffset="106369.6288">8537 11165 0</inkml:trace>
  <inkml:trace contextRef="#ctx0" brushRef="#br1" timeOffset="107141.1331">9208 10672 0,'-36'-18'15,"-17"18"1,0 35 0,18-17-16,0 35 15,17-18-15,1 36 16,17-36-16,17 18 16,1-36-16,35 1 15,-36 0-15,36-36 16,-17 0-16,17-35 15,-36 18-15,1-53 16,-1 53-16,-17-18 16,-17 0-16,17-18 15,-18 18-15,1-17 0,-1 17 0,-17-71 16,-1 72 0,1-1-16,17 35 15,18 36 1,0 52-1,18-17-15,0 0 0,35 71 16,-36-72-16,54 54 16,-18-18-1,-36-35-15,36 0 16,-35-35-16,0 17 16</inkml:trace>
  <inkml:trace contextRef="#ctx0" brushRef="#br1" timeOffset="107736.1416">9684 10548 0,'0'35'16,"17"-17"-16,1 35 16,0 17-1,-1-52-15,19 35 16,-19-18-16,36-17 16,-35-18-16,-1 0 15,1-18-15,17-17 16,-17 0-16,-18-1 0,18 1 15,-18-53-15,0 17 16,17 54-16,-17-18 16,0 17-16</inkml:trace>
  <inkml:trace contextRef="#ctx0" brushRef="#br1" timeOffset="108875.7395">8890 11324 0,'-18'0'15,"1"0"1,-1 0 31,0 0-16,36 0 16,17 0-47,-17 0 16,53 0-16,-36 0 15,88 18 1,-52-18-16,105 0 15,-88-18-15,124 1 16,-106-1-16,53 0 16,-89 1-16,1-1 15,-36 0-15,-17 18 16</inkml:trace>
  <inkml:trace contextRef="#ctx0" brushRef="#br1" timeOffset="109595.1058">9172 11659 0,'-35'0'15,"0"18"-15,-1-18 16,1 35-16,17-17 0,1 0 15,-1 34 1,1-34-16,17 17 0,0-17 16,17 35-16,1-35 15,17-18-15,-17 0 16,17 0-16,0 0 16,-17-18-16,17-35 15,-17 35-15,0-52 16,-18 35-16,0-36 15,-18 36-15,18-1 16,-18-34 0,-17 17-16,35 35 15,-18 1-15,18-1 16,-17 36 0,17-1-16,0 36 15,17-18-15,-17 1 0,36 52 16,-19-53-16,19 1 15,-1-1-15,-18-18 0,19 1 16,34 17-16,-52-17 16,0 0-16</inkml:trace>
  <inkml:trace contextRef="#ctx0" brushRef="#br1" timeOffset="109944.9761">9507 11659 0,'0'36'15,"0"-19"-15,0 19 16,18-19-16,17 18 16,-17-17-1,17-18-15,0 0 16,1 0-16,-19 0 0,1-18 15,0-17-15,-1 18 16,-17-1-16,18 0 0,-18-35 16,0 36-16,18 17 31,-18 35-15,17-17-16,1 35 15,0-36-15,-1 18 16,1-17-16,-18 0 0,17-1 15,1 1-15</inkml:trace>
  <inkml:trace contextRef="#ctx0" brushRef="#br1" timeOffset="111067.9021">6967 12206 0,'0'18'15,"18"35"1,0-18-1,17-17-15,0-1 16,53 19-16,-35-19 16,18 1-16,70-1 15,-53-17-15,-17 0 0,17-17 16,71-18-16,-106 17 16,52-35-1,-69 18-15,17-1 16,-53 19-16,0-1 15,-18 18-15,0 0 0</inkml:trace>
  <inkml:trace contextRef="#ctx0" brushRef="#br1" timeOffset="113787.1076">7497 12700 0,'0'-18'15,"17"1"17,1 17-17,17 0-15,0 0 16,1 0-16,-1 17 15,-17 1-15,-1 0 16,-17-1 0,-17 19-16,-19-1 15,19-18 1,-1 1-16,18 17 16,0-17-1,0 0-15,35 17 16,1 0-16,-19-17 15,1 17-15,-18-17 16,-18-1 0,1 1-16,-36-18 15,35 0-15,-17 0 16,17 0-16,-35-18 16,36 1-16,-1 17 0,0-18 15</inkml:trace>
  <inkml:trace contextRef="#ctx0" brushRef="#br1" timeOffset="114776.9061">8943 12312 0,'-18'0'16,"36"18"46,17-1-62,-17 1 16,70 35-16,-53-36 15,106 1-15,-70 0 16,105-36 0,-70 18-16,71-53 15,-89 36-15,53-36 16,-106 17-16,18 19 16,-35-1-16,-36 18 15</inkml:trace>
  <inkml:trace contextRef="#ctx0" brushRef="#br1" timeOffset="116756.8452">9613 12735 0,'0'-17'15,"0"34"16,18 1-15,-18 0-16,0 52 16,0-35-16,17 36 15,1-36-15,17 18 16,-35-35-16,18 17 16</inkml:trace>
  <inkml:trace contextRef="#ctx0" brushRef="#br0" timeOffset="125565.1862">13670 7108 0,'18'0'16,"-36"0"-1,1 0 1,-1 0-1,-53 18-15,36 0 16,-18-1-16,-88 36 16,53-17-16,0-19 15,-1 19-15,-16 16 0,-72 19 16,89-36 0,17 1-16,-52 34 0,88-52 15,-1 17-15,-16-17 16,34-1-16,0-17 15</inkml:trace>
  <inkml:trace contextRef="#ctx0" brushRef="#br0" timeOffset="125915.898">12524 7355 0,'-106'36'0,"-18"17"16,54-36-16,-71 36 15,88-18-15,-35 18 16,52-35-1,19 0-15,17 35 16,0-36-16,0 1 0,53 17 16,-18-35-16,0 18 15,53 17 1,-35-35-16,18 18 0,52-18 16,-70 0-16,35 17 15,-52-17-15,-19 0 16</inkml:trace>
  <inkml:trace contextRef="#ctx0" brushRef="#br0" timeOffset="128203.2536">9049 9013 0,'-18'-17'0,"-17"-1"15,0 1-15,17 17 16,-53-18-16,54 18 16,-19 0-16,1 18 15,-18-1-15,18 1 0,-18 35 16,18 0-16,0 35 16,35-53-16,17 18 15,1-18-15,17-17 16,36 17-1,17-35-15,-53-17 16,53-36-16,-52 35 16,-19-17-16,18-36 15,-35 18-15,0 18 0,0-71 16,-17 71 0,17-18-16,-53-18 15,35 54-15,-17-36 16,17 35-16,18 1 0,-17-1 31,17 36-31,17 35 16,-17-18-16,18 18 15,17 53-15,1-18 16,-19-35-16,18-18 16,1 36-16,-1-36 15,-17-18-15,35 19 16,-36-36-16,1 0 15,0 0-15,-1 0 16</inkml:trace>
  <inkml:trace contextRef="#ctx0" brushRef="#br0" timeOffset="128674.8137">9349 8996 0,'0'-18'16,"0"36"-1,0 17 1,0-17-16,17 52 15,-17-34-15,18-19 16,17 36-16,-17-35 16,17 17-16,-17-35 15,17 0-15,-17-18 16,-1-17 0,1 18-16,-18-19 15,0 19-15,0-19 0,0 1 0,0-18 16,0 18-1,-18 17-15,18 36 32,18 35-17,0-18-15,-18 0 0,35 54 16,-18-72-16,1 54 16,-18-54-16,18 19 15,-18-19 1</inkml:trace>
  <inkml:trace contextRef="#ctx0" brushRef="#br0" timeOffset="131532.0429">9895 8996 0,'18'0'0,"0"0"16,17 0 0,0 0-16,18-18 15,-18 18-15,18 0 16,-17 0-16,-19 0 16,1 0-16</inkml:trace>
  <inkml:trace contextRef="#ctx0" brushRef="#br0" timeOffset="131800.4239">9984 9172 0,'35'0'31,"-17"0"-31,-1 0 0,36 0 16,-35 0-1,-1 0-15,36 0 16,-35 0-16</inkml:trace>
  <inkml:trace contextRef="#ctx0" brushRef="#br0" timeOffset="133151.7444">10530 8819 0,'0'0'0,"0"-17"0,-17 17 16,-1-18 0,18 1 15,18 17-31,-1 0 0,1 0 16,0 0-16,17 0 0,0 0 15,1 0-15,-1 0 16,-18 17-1,-17 1 1,18-18-16,-18 35 16,0-17-16,-18 17 15,18-17-15,18 17 16,0 0-16,17 0 16,-17-17-16,17 35 15,-17-35-15,-18-1 16,17 1-16,-34 0 15,17-1-15,-18 1 16,0-18-16,-35 18 16,36-18-16,-36 17 15,18-17-15,17 0 16,-17 18-16,17-18 16,0 0-16</inkml:trace>
  <inkml:trace contextRef="#ctx0" brushRef="#br0" timeOffset="134960.0341">2028 12312 0,'18'0'15,"17"-18"1,18 1-16,106-1 16,-53 0-16,0 18 0,17 0 0,142 0 15,-142 0 1,142 0-16,-142-17 15,-17 17-15,-18 0 0,-17 0 16,-1-18-16</inkml:trace>
  <inkml:trace contextRef="#ctx0" brushRef="#br1" timeOffset="150629.5703">2646 13935 0,'0'-18'0,"0"0"16,-18 1 0,1-1-16,-1 18 15,0 0-15,-35 0 16,36 18-16,-19-1 0,19 19 15,-1-1-15,-17 53 16,35-53-16,0 36 16,18-36-16,17-17 15,35 0-15,-34-18 16,52-18-16,-35-17 16,17-36-16,-52 18 15,17-35 1,-35 35-16,0-53 15,-17 53-15,-36-52 16,17 34-16,-34-17 16,35 35-16,-18 0 15,35 35-15,18 54 16,18-19 0,-1 89-1,19-53-15,-19 0 0,1 17 0,-1-17 16,19 0-16,-1 0 0,18 18 15,-18-36-15,36 18 16,-54-35-16,36-1 16,-35-17-1,17 0-15,-17 0 16,17-35-16</inkml:trace>
  <inkml:trace contextRef="#ctx0" brushRef="#br1" timeOffset="151103.9233">3175 13441 0,'0'-18'16,"18"18"-1,-1-17-15,54-1 16,-36 18-16,0 0 16,1-18-16,34 1 15,-34-1-15,-19 18 16,-34 0-16,-1 0 16,-35 18-1,35-1-15,-52 19 16,52-1-16,0 18 15,18-18-15,36 53 16,-1-52-16,-17-1 16,17 18-16,0-18 0,-17 0 0,35 18 15,-36-18 1,1-17-16,-18 0 0,0 17 16,-18-17-16,-17 17 15,0-35-15,17 0 16,-52 18-1,52-18-15,-17 0 0,-1 0 16,19 0-16,-1 0 16</inkml:trace>
  <inkml:trace contextRef="#ctx0" brushRef="#br1" timeOffset="151493.6888">2099 14464 0,'35'0'15,"-17"0"-15,88 18 16,-36-18-16,107 0 16,-71 0-1,-1 0-15,1 0 0,18 0 16,105 0-16,-123 0 15,0-18-15,-18 18 0,0 0 16,36-18-16,-89 18 16,-18 0-16,-34 18 31</inkml:trace>
  <inkml:trace contextRef="#ctx0" brushRef="#br1" timeOffset="152181.6004">2558 15099 0,'-36'0'15,"19"0"1,-19 0-16,1 18 16,18-1-16,-19 36 15,19-18-15,17 1 16,0 17-16,0-18 0,0 53 15,17-70-15,36 35 16,-35-53-16,52 0 16,-34-18-16,17-35 15,-18 18-15,0-53 16,-35 35-16,18-53 16,-36 53-16,0-53 15,-17 53-15,0-53 16,17 53-16,-17 0 15,17 36-15,1 17 16,17 17 0,0 89-16,17-35 15,36 70-15,-35-70 16,17-19-16,0 1 16,1 0-16,34 18 15,-34-36-15,17 0 16,-18-35-16,0 0 15</inkml:trace>
  <inkml:trace contextRef="#ctx0" brushRef="#br1" timeOffset="152604.8489">2981 14693 0,'0'18'16,"35"17"-16,-35 18 15,18-18-15,0 18 16,-1 18-16,1-1 0,-1 1 16,-17-1-16,18 54 15,0-71 1,-18-36-16,0 1 0,0-53 15,17-18 1,19-35 0,-19 70-16,19-17 15,-1 17-15,35 18 16,-34 18-16,-19-1 0,19 19 16,-19 17-16,-17 17 15,0-35-15,-17 18 0,-19-17 16,-34 34-1,17-34-15,-35-1 16,-1-35-16,54 0 16,18-18-16,-1-17 0,0 17 15</inkml:trace>
  <inkml:trace contextRef="#ctx0" brushRef="#br1" timeOffset="155596.1137">4780 7267 0,'-17'0'15,"34"0"32,18 0-31,1 0-16,34 0 15,-34 0 1,16 0-16,19 0 16,-36 0-16,1 0 15</inkml:trace>
  <inkml:trace contextRef="#ctx0" brushRef="#br1" timeOffset="165323.1548">3087 13423 0,'-18'0'63,"1"0"-48,17 18 1,-18-18-1,0 0 17,36 0 46,0 0-63,-1 0 1,18 17 0,-17-17-16,53-17 15,-36 17-15,18-18 0,17 1 16,1 17 0,-36-18-16,1 18 15,-1 0-15,0 0 16,-17 0-16,-36 0 15</inkml:trace>
  <inkml:trace contextRef="#ctx0" brushRef="#br1" timeOffset="178719.3913">4445 14305 0,'18'0'16,"-1"0"-16,19 18 16,-19-18-16,1 0 15,52 0-15,-34 0 16,52-18-16,-70 18 15,34-17-15,-34 17 16,0 0-16</inkml:trace>
  <inkml:trace contextRef="#ctx0" brushRef="#br1" timeOffset="178882.3426">4533 14552 0,'18'0'0,"70"-18"16,-53 18-16,54-17 15,-54-1-15,18 18 16,-36 0-16</inkml:trace>
  <inkml:trace contextRef="#ctx0" brushRef="#br1" timeOffset="185732.4452">5838 13952 0,'-17'0'16,"-1"0"-16,-17 18 15,17-18-15,1 18 16,-19 17-16,36-17 15,-17 17-15,17-18 0,0 1 16,0 35 0,17-35-16,-17-1 0,18-17 15,17 0-15,1 0 16,-19 0-16,1 0 0,-1-17 16,-17-1-16,36-17 15,-19-1-15,-17 1 0,18 0 16,-18-53-1,0 35-15,0 0 0,-18-53 16,18 53-16,-17 0 16,-36-35-16,35 53 15,1 35-15,-1 17 16,18 72 0,18-36-16,-1 17 15,1 1-15,52 34 16,-34-52-16,34 36 15,-34-72-15,34 36 16,-52-53-16,17 18 16,-17-18-16,-1-18 15</inkml:trace>
  <inkml:trace contextRef="#ctx0" brushRef="#br1" timeOffset="186239.3283">6174 13617 0,'17'-17'0,"19"17"16,69-18-1,-69 0-15,17 18 0,52-17 16,-69 17-16,-1-18 15,0 18-15,-17 0 16,0-18-16,-1 18 16,-17-17-16,-17 17 0,-1 0 15,-35 17-15,0 1 16,35-18-16,1 18 16,-1-1-16,18 1 15,0 0-15,18-1 16,-1 36-16,1-35 0,0 17 15,17 18 1,0 18 0,-17-36-16,0 18 0,-18-18 15,0-17-15,0 35 16,0-36-16,-18 1 16,0-1-16,1-17 15,-19 18-15,19-18 16,-1 0-16,-17 0 0,17 0 15,-17-18 1,17 18 0,1-17-16,-1 34 15</inkml:trace>
  <inkml:trace contextRef="#ctx0" brushRef="#br1" timeOffset="187111.8743">5539 14552 0,'-18'-18'16,"0"18"-16,1 0 16,-1 0-1,18-17-15,18 17 47,17 0-31,0 0-16,36 0 15,-18 0-15,53 17 16,-36-17-16,18 0 16,1 18-16,-1-18 0,18 0 0,105-18 15,-105 1 1,106-1-16,-124 1 15,-18 17-15,-17 0 0,-17-18 16,34 18-16,-105 0 31</inkml:trace>
  <inkml:trace contextRef="#ctx0" brushRef="#br1" timeOffset="188402.1239">6015 14993 0,'-18'0'15,"1"-18"-15,-1 18 16,0 0 0,-17 18-16,17 0 15,18 17-15,-17 18 16,17-18-16,0 0 0,0 18 16,0-35-16,17 0 15,19-1 1,-19 1-16,1-18 0,0 0 15,17-35-15,0-18 16,-17 35-16,-18-17 16,0 0-16,0-36 15,0 18-15,0 0 0,-18 18 16,18-18-16,-35-53 16,35 53-16,-18 18 15,1 0-15,17 70 31,0 53-15,17-35-16,19 88 0,-1-88 16,18 53-1,-36-71-15,54 36 16,-36-36-16,18 0 16,-35-35-16,-1 0 15</inkml:trace>
  <inkml:trace contextRef="#ctx0" brushRef="#br1" timeOffset="188764.4197">6403 14870 0,'0'53'16,"0"52"-16,35-34 15,-17-36 1,-1-17-16,19-1 16,17-17-16,-36 0 15,1 0-15,17-35 16,-35 0-16,0 0 16,0-1-16,0-17 15,0 36-15,0-18 16,0 17-1,0 36-15,18 34 16,-18-16-16,18-1 16,-1 0-16,18 36 15,-17-54-15,0 19 16,-1-19-16,1 1 0,-18 17 16</inkml:trace>
  <inkml:trace contextRef="#ctx0" brushRef="#br1" timeOffset="189519.7334">7832 14570 0</inkml:trace>
  <inkml:trace contextRef="#ctx0" brushRef="#br1" timeOffset="190243.2502">8502 14129 0,'0'-18'16,"-18"0"-16,1 1 15,-1-1-15,0 18 16,-17 18-1,17-1-15,1 19 0,-18 17 16,17 0 0,18-18-16,18-17 15,-1 17-15,18 0 16,-17-35-16,0 0 16,17-18-16,0-17 15,-17 18 1,0-19-16,17-34 15,-35-19-15,0 37 16,-18 16-16,-17-70 16,17 36-16,-17-18 15,17 70-15,-17-17 16,35 70 0,0 36-1,18-18-15,17 52 16,-17-69-16,-1 17 15,36 35-15,0-18 16,-18-52-16,-17 17 16,0-17-16,17-18 15,-17 0-15</inkml:trace>
  <inkml:trace contextRef="#ctx0" brushRef="#br1" timeOffset="190576.8222">8819 13899 0,'18'71'15,"0"52"1,17-52 0,0 0-16,1-36 15,-1-17-15,0-18 16,0-18-1,-17 0-15,-18-17 0,18-36 16,-18 54 0,17-19-16,-17 1 0,0 0 0,-17 0 31,17 52-31,0 36 16,0 18-1,17-1 1,1-34-16,0-1 0,-1 0 15,-17-17-15,18 35 16,0-36-16</inkml:trace>
  <inkml:trace contextRef="#ctx0" brushRef="#br1" timeOffset="191137.9469">8079 14676 0,'0'-18'16,"17"18"-16,36 0 15,0 0 1,0-18-16,123 18 15,-87 0-15,140 0 16,-106 0-16,107 0 16,-124 0-16,70 0 15,-106 0-15,19 0 16,-54 0-16</inkml:trace>
  <inkml:trace contextRef="#ctx0" brushRef="#br1" timeOffset="191717.286">8449 15099 0,'-35'-18'16,"-1"18"-16,-16 0 15,34 18-15,-35 35 16,35-18-16,1 36 15,17-36-15,0 0 16,17 18 0,1-35-16,17-18 0,71 17 15,-35-52 1,-36 0 0,-17 17-16,35-70 0,-36 17 15,-17 19 1,0-37-16,-17 36 15,-19-52-15,19 69 16,-1 1-16,0-18 16,1 35-16,-1 18 15,18 18-15,-18 0 0,18 17 16,0 0-16,18 54 16,0-54-16,-1 18 15,36 17-15,18 1 16,-36-54-16,0 1 15,36 17 1,-18-17-16,-18 0 16</inkml:trace>
  <inkml:trace contextRef="#ctx0" brushRef="#br1" timeOffset="192101.0233">8908 14852 0,'0'53'16,"17"-18"-16,-17 0 0,0 54 16,18-19-1,-18-35-15,18 1 16,-18-19-16,17-17 15,1-17 1,17-36 0,18 0-16,-35 35 15,52 1-15,-34 17 16,-1 17-16,0 19 16,-17-19-16,-18 18 0,-36 36 15,1-36 1,0-17-16,-53 35 15,35-36-15,-18-17 16,36 0-16,0-35 16,35 18-16,0-1 15</inkml:trace>
  <inkml:trace contextRef="#ctx0" brushRef="#br1" timeOffset="197216.8534">17339 13705 0,'-18'-17'0,"18"34"31,18 36-31,-18 18 16,0 70 0,0 35-16,0-34 15,0-37 1,-18-34 0,18-89-1,18-35 1,-18 18-16,35-53 15,-17 53-15,17-1 0,1 19 16,-1-1-16,53 18 16,-53 18-16,18 35 15,-35-18-15,-1 0 0,-17 36 16,-17-54-16,-36 36 16,18-35-1,-54 0-15,54-1 16,-53-17-16,53 0 15,-1-17 1,36-1-16,18 0 16,0 1-16</inkml:trace>
  <inkml:trace contextRef="#ctx0" brushRef="#br1" timeOffset="197904.0004">18098 14093 0,'17'0'0,"1"0"15,-1 0 1,1 0-16,17 0 15,1 0-15,17 0 16,-18 0-16,18 0 16,-18 0-16,0 0 15,-17 0-15,0 0 16,-36 0 15</inkml:trace>
  <inkml:trace contextRef="#ctx0" brushRef="#br1" timeOffset="198128.2151">18133 14288 0,'17'17'0,"1"-17"16,17 18-16,36-18 16,-18 0-16,-18-18 15,0 18-15,-17 0 0,0 0 16,-1 0-16,1 0 0</inkml:trace>
  <inkml:trace contextRef="#ctx0" brushRef="#br1" timeOffset="199401.8498">19103 13776 0,'18'0'16,"-18"-18"-16,35 18 15,35 0 1,-17-17-16,-17 17 0,17 0 15,-1 17-15,-34 1 16,0 0-16,-18 17 0,-18 0 16,0 0-16,-17 18 15,0-17-15,17-19 0,-17 36 16,17-18 0,18 1-16,36-19 15,17 19-15,35-19 16,-53 1-16,-17-18 15,-1 18-15,1-1 16,-36-17-16,-52 18 16,34 0-16,-16-18 15,-1 17-15,0-17 0,17 18 16,-17-1-16,89 1 16,-1-18-1</inkml:trace>
  <inkml:trace contextRef="#ctx0" brushRef="#br1" timeOffset="199680.0701">20108 14146 0,'53'0'16,"-17"0"-16,87 0 16,0 0-1,-52 0-15,-18 0 0,0 0 16,-18 0-16,0 0 0,-17 0 15</inkml:trace>
  <inkml:trace contextRef="#ctx0" brushRef="#br1" timeOffset="199902.9251">20496 13970 0,'71'0'0,"-18"0"16,0 18-16,53-1 15,-1 19 1,-52 16-16,-53-16 16,-17-1-16,-1-17 0,-35 17 15,-35 36-15,35-54 16,-35 18-16,53-17 16,-1 0-1</inkml:trace>
  <inkml:trace contextRef="#ctx0" brushRef="#br1" timeOffset="200577.018">21396 13794 0,'0'-18'15,"18"18"-15,17-18 16,0 18-16,18 0 16,-18 0-16,1 0 0,-1 0 15,-17 18-15,17 17 16,-35-17-16,0 17 0,-18 0 16,1-17-16,-1 17 15,18-17 1,0 0-16,0 17 15,0-17-15,0 17 0,18-18 16,-1 19-16,-17-19 16,-17 1-1,-1 0-15,-53-18 16,18 17-16,18-17 16,-35 0-16,52 0 15,0 0-15,1 0 16,52 0-1,18 0 1</inkml:trace>
  <inkml:trace contextRef="#ctx0" brushRef="#br1" timeOffset="200787.65">21908 14058 0,'17'0'31,"-17"18"-15,18-18-1,-18 17-15</inkml:trace>
  <inkml:trace contextRef="#ctx0" brushRef="#br1" timeOffset="201159.3168">22278 13970 0,'0'-18'32,"-18"36"-17,1 0-15,-1 35 16,18-18-16,0-18 16,18 36-16,17 0 15,-17-35-15,17-18 16,35 18-1,1-36-15,-53 18 16,17-35-16,-17 17 0,-18-17 16,0-1-16,-18 19 15,0-1-15,1 1 16,-19-1-16,-34 0 16,34 1-16,1 17 15,18 0-15</inkml:trace>
  <inkml:trace contextRef="#ctx0" brushRef="#br1" timeOffset="201487.7053">22807 13952 0,'-35'0'16,"0"36"-1,17-19-15,0 1 16,18 52-16,53 1 16,0-18-1,-18-35-15,1-18 16,17 0 0,-18 0-16,-18-18 0,1 0 15,-18-35-15,0 36 16,-18-36-16,1 18 15,-1 17-15,-17 0 0,17 1 16,-17-1-16,17 18 16,18 18-1,18-1-15</inkml:trace>
  <inkml:trace contextRef="#ctx0" brushRef="#br1" timeOffset="201693.1144">23354 13864 0,'0'18'16,"0"17"0,18 53-16,-1 18 15,1-53-15,17 71 16,-17-19-1,-18-69-15,0-1 16</inkml:trace>
  <inkml:trace contextRef="#ctx0" brushRef="#br1" timeOffset="205780.1918">5486 6720 0,'0'0'0,"-18"0"0,-17 0 15,17 0-15,1 0 16,-1 0-16,0 0 0,1 0 16,34 0 15,19 18-16,34 0 1,-17-1-16,53 36 16,-53-35-16,17 17 0,89 36 15,-71-36-15,18-17 16,106 52 0,35-17-16,-36 0 15,-105-18-15,-18-17 16,1 0-16,52 35 15,-71-36-15,36 18 16,-71-17-16,1-18 0,-19 18 16,1-18-16,-18 17 15,-18-17 1,-17 0-16,17 0 0,-17 0 16,17 0-1</inkml:trace>
  <inkml:trace contextRef="#ctx0" brushRef="#br1" timeOffset="206186.3126">7073 7126 0,'-17'0'0,"34"0"32,1 18-17,52 17 1,19 18-16,-54-18 16,71 18-16,-71-35 15,18 17-15,0-17 0,0 17 16,-18-35-16,-35 18 15,0-1 1,-35 19 0,-1-19-16,1-17 0,-35 35 15,17-17-15,17-18 16,-52 35-16,53-17 16,17-18-16,-35 35 15,36-35-15,-1 18 16,0 0-16,18-1 15</inkml:trace>
  <inkml:trace contextRef="#ctx0" brushRef="#br1" timeOffset="210062.6159">17392 15222 0,'0'-17'15,"0"-1"-15,0 0 16,-18 18 0,18 18-1,0 35 1,0-18-16,0 18 15,18 35-15,-18-35 16,0-17-16,18-1 16,-1 0-16,36 0 15,-18-35-15,18 0 16,-17-17-16,-19-1 0,36-52 16,-35 34-16,17-52 15,-35 53-15,18-53 16,-18 52-1,0-34-15,0 52 16,-18 18 0,18 35-1,0-17-15,0 70 16,0-35-16,18-18 0,-1 54 16,19-36-1,-19-36-15,-17 1 0,18 0 16,-18-1-16,18 1 15</inkml:trace>
  <inkml:trace contextRef="#ctx0" brushRef="#br1" timeOffset="210423.7172">18203 15275 0,'36'-17'0,"-1"-1"16,-17 18-16,52-18 16,-35 1-16,18 17 15,-35 0-15,0 0 16,-18 17-16</inkml:trace>
  <inkml:trace contextRef="#ctx0" brushRef="#br1" timeOffset="210552.1105">18344 15381 0,'36'18'16,"17"-18"-1,-18 0-15,53-18 16,-53 0-16,1 18 0,-19-17 15</inkml:trace>
  <inkml:trace contextRef="#ctx0" brushRef="#br1" timeOffset="211836.357">19191 14870 0,'0'17'16,"0"54"-1,18-36 1,-18 0-16,17 18 0,-17 18 16,18-18-16,-18 0 15,0-36-15,0 1 16,0-36 15,0-17-15,18 17-16,17-17 15,-17 35-15,-1-18 0,54 18 16,-36 18 0,0 0-16,-17-18 0,17 35 15,-17-17-15,-18-1 0,18 36 16,-54-35 0,19-1-16,-1 1 0,-17-18 15,-18 18 1,18-18-16,17-18 0,0 0 15,18 1 1,0-1-16</inkml:trace>
  <inkml:trace contextRef="#ctx0" brushRef="#br1" timeOffset="212048.8289">19738 15222 0,'18'0'47</inkml:trace>
  <inkml:trace contextRef="#ctx0" brushRef="#br1" timeOffset="212330.8273">20108 15134 0,'-35'0'16,"-18"0"-16,36 18 15,-19 17-15,36-17 16,-17 17-16,52 36 16,-17-54-1,17 1-15,0-1 0,53 1 16,-52-18-16,34 0 15,-52 0-15,-1 0 16</inkml:trace>
  <inkml:trace contextRef="#ctx0" brushRef="#br1" timeOffset="215173.8427">21026 15275 0,'0'18'16,"0"-36"15,17 18 47,1 0-62,-1 0-16,19 0 15,-19 0-15,1 0 16,0 0-16,-18 18 15,17-18-15,1 0 47,0 0-31,-18-18-16,17 18 0,1 0 16,-18 18-1,-18 0 1,1-1-16</inkml:trace>
  <inkml:trace contextRef="#ctx0" brushRef="#br1" timeOffset="215390.8942">21061 15469 0,'17'18'16,"1"-18"-16,0 0 16,17 0-16,0 0 15,36 0-15,-36 0 16,0-18-16,-17 18 16</inkml:trace>
  <inkml:trace contextRef="#ctx0" brushRef="#br1" timeOffset="221346.7019">22154 14958 0,'18'0'31,"-18"-18"-31,18 18 16,-18-17-1,17 17 1,-17-18-16,-17 18 47,-1 18-32,0-1-15,-34 18 16,34-17-16,-17 53 16,17-54-16,0 71 15,18-52-15,0 52 16,18-53-16,0 0 15,35 54-15,-18-72 16,18 19-16,-18-19 0,53 1 16,-53-18-16,1 0 15,17 0 1,-36-18-16,1 1 0,-18-19 16,-18 1-16,1 17 15,-19-17-15,-34-18 16,17 36-16,0-1 15,0 0-15,-17 18 16,34 0-16,19 18 0,17 0 16,-18 17-16</inkml:trace>
  <inkml:trace contextRef="#ctx0" brushRef="#br1" timeOffset="223671.5751">23160 15311 0,'-18'0'16,"1"0"0,34 0-16,1 0 15,35 0 1,-18 0-16,18 0 15,-18 0-15,18 0 0,0 0 16,18 0-16,52 0 16,-52 0-16,52 0 15,-70 0-15,-18-18 16,-17 18-16,17 0 16,-17 0-16,-36 0 15,1 0-15,-1 0 16,-17 0-16</inkml:trace>
  <inkml:trace contextRef="#ctx0" brushRef="#br1" timeOffset="223915.6783">23760 15187 0,'35'0'0,"0"0"15,18 0 1,18 18-1,-54-18-15,54 35 16,-18 0 0,-36-17-16,1 0 0,-53 34 15,17-16-15,-35-19 16,18 1 0,17 0-16,-17-18 0,0 17 15,17-17-15,0 0 16</inkml:trace>
  <inkml:trace contextRef="#ctx0" brushRef="#br1" timeOffset="232369.2908">25224 14834 0,'0'-17'16,"0"-1"15,17 18-31,-34 0 31,-1 0-15,-17 18 0,-1 35-1,19-18-15,-1 0 16,1 18-16,-1-18 0,0 18 0,18 35 15,0-52 1,18-1-16,0 0 0,-1 1 16,36-1-16,-35-18 15,17 1-15,-17-18 16,-1 0-16,19 0 16,-19 0-16,-17-18 0,0 1 15,0-1-15,-35-35 16,17 18-16,-17 0 0,17 17 15,-17 0-15,0 1 16,17-1-16,36 18 31,17 0-31,0 18 16</inkml:trace>
  <inkml:trace contextRef="#ctx0" brushRef="#br1" timeOffset="232519.4332">25488 15187 0,'0'-18'15,"0"1"1,18 17 0,-18-18-1</inkml:trace>
  <inkml:trace contextRef="#ctx0" brushRef="#br1" timeOffset="232847.0038">25806 15064 0,'-18'0'15,"0"0"-15,18 17 16,-17 19-1,17-19-15,17 36 16,1-35-16,17 35 16,1-53-16,17 17 15,-36-17-15,18 0 16,-17 0-16,0 0 16,-1-17-16,-17-1 0,0 0 15,0-17-15,-35 0 16,17 17-16,1 1 0,-18-1 15,17 0-15,-17 18 16,17 0-16</inkml:trace>
  <inkml:trace contextRef="#ctx0" brushRef="#br1" timeOffset="233156.9323">26247 15081 0,'-18'-17'16,"0"17"-1,1 35 1,-1-17-16,18 17 0,18 18 16,-1-36-16,54 54 15,-53-71 1,17 18-16,0-18 15,-17 0-15,17 0 16,-35-18-16,0 0 16,0 1-16,0-1 0,-18-17 15,1 17-15,-1-17 16,1 17-16,-1 1 0,18-1 16,-18 0-1,1 1-15</inkml:trace>
  <inkml:trace contextRef="#ctx0" brushRef="#br1" timeOffset="233447.7155">26670 15011 0,'71'0'16,"-1"0"-16,18 35 15,-70-17-15,0-1 0,-1 36 16,-34 18 0,-54-1-1,18 1 1,35-54-16,1 1 0,-1-18 16,18 18-16,35-1 15,1-17-15,52 0 16,-53 0-16,1 0 15,-19 0-15,1 0 0,-1 0 16</inkml:trace>
  <inkml:trace contextRef="#ctx0" brushRef="#br1" timeOffset="234414.5709">29245 15046 0,'-53'0'16,"36"18"-16,-1-18 15,0 17-15,1 1 0,-1 35 16,18-18-16,18 18 16,-1-35-1,1 17-15,53 0 0,-36-17 16,35-1-16,-52-17 16,35 0-1,-35 0-15,-1-17 16</inkml:trace>
  <inkml:trace contextRef="#ctx0" brushRef="#br1" timeOffset="234609.7313">29704 15064 0,'53'0'15,"-18"0"-15,18 0 0,-18 0 16,1 0-16,-19 0 16,36 0-16</inkml:trace>
  <inkml:trace contextRef="#ctx0" brushRef="#br1" timeOffset="234762.1356">29792 15258 0,'71'17'16,"17"-17"-1,-53-17-15,0 17 0,18 0 16,-35-18 0</inkml:trace>
  <inkml:trace contextRef="#ctx0" brushRef="#br1" timeOffset="235439.5698">30409 14799 0,'18'0'15,"35"0"-15,0 0 16,0 0-16,0 0 0,0 18 16,-18-1-16,18-17 0,17 53 15,-52-35-15,-36 52 16,-17-34-1,-35 52-15,17-53 16,-36 53-16,54-52 16,0-1-1,35-17-15,35 17 16,-17-18-16,70-17 16,-35 0-16,35-17 15,-53 17-15,18 0 16,-70 0-1,-1 0 1</inkml:trace>
  <inkml:trace contextRef="#ctx0" brushRef="#br1" timeOffset="236739.4341">4674 9296 0,'-17'0'16,"-1"0"-1,36 0 1,17 0 0,0 17-16,1-17 15,69 0-15,-52 0 16,0 0-16,0 0 15,0 0-15,53 0 16,-53-17-16,-18 17 0,-17-18 16,-1 18-16,-34 0 15,-19 0-15</inkml:trace>
  <inkml:trace contextRef="#ctx0" brushRef="#br1" timeOffset="247834.749">22154 14499 0,'18'-17'62,"0"17"-46,-1 0-16,1 17 15,17-17-15,71 0 16,-35 0-16,70-17 16,-53 17-16,88-36 15,-70 36-15,53-17 16,-88 17-16,34 0 15,-69 0-15,17 0 16,-53 17-16</inkml:trace>
  <inkml:trace contextRef="#ctx0" brushRef="#br1" timeOffset="249619.5669">25841 15575 0,'18'0'47,"17"0"-31,0 0 0,18 0-16,71 18 15,-36-18-15,0 0 0,0 0 16,36 0-16,105 0 15,-106 0-15,1-18 16,70 18-16,-124 18 16,1 17-16,-36-35 15,-17 18-15,-18 17 16</inkml:trace>
  <inkml:trace contextRef="#ctx0" brushRef="#br1" timeOffset="253923.9233">7902 15487 0,'-17'0'15,"17"18"1,0-1 0,0 19-1,17-1-15,1 0 16,17 0-16,-17-17 15,35 0-15,-18-1 16,36-17-16,-19 0 16,37 0-1,-36 0-15,52-17 16,-52 17-16,53 17 16,-71-17-16,36 36 15,-53-19-15,17 1 16,-35-1-16,18 1 15,-36-18 1,0 0 0,18-18-16,-17-17 15,17 18-15,17-19 16,1 19-16,52-19 16,-34 19-1,52-1-15,-35 18 16,35-18-16,-35 18 15,35 18-15,-53-18 16,18 18-16,18-1 16,-18-17-16,-18 0 0,53-17 15,-52 17 1,-1-18-16,-18 0 16,19 1-16,-36-1 0,17 1 0,-17-1 15,-17 0 1</inkml:trace>
  <inkml:trace contextRef="#ctx0" brushRef="#br1" timeOffset="254675.1128">8555 16087 0,'-18'0'0,"36"0"16,0 0-1,34-18 1,-16 18-16,-1-18 0,18 1 16,-18 17-1,0 0-15,1 0 16,-19 0-16,-17 17 0</inkml:trace>
  <inkml:trace contextRef="#ctx0" brushRef="#br1" timeOffset="254824.4523">8573 16245 0,'35'18'15,"-18"-18"-15,19 0 0,-19-18 16,19 1-16,-1 17 15,0 0-15,0-18 16,-17 1-16</inkml:trace>
  <inkml:trace contextRef="#ctx0" brushRef="#br1" timeOffset="255298.2003">9049 15928 0,'0'-18'16,"17"18"0,1 0-16,0 0 15,-1-17-15,1 17 0,53 17 16,-54-17-16,36 36 16,-35-19-16,-18 36 15,0-35-15,0 17 16,0 0-16,-18-17 0,-17 17 15,17-17-15,1 17 0,-19 0 16,19-17-16,-19 0 16,36-1-16,36-17 15,-1 0 1,35 0-16,-17 0 16,36 0-16,-54 18 15,18 0 1,-53-1-16,17-17 0</inkml:trace>
  <inkml:trace contextRef="#ctx0" brushRef="#br1" timeOffset="263289.3906">5521 15646 0,'0'17'15,"-18"19"1,18-19-1,0 19-15,18-1 0,0-18 0,-1 36 16,1-53 0,17 18-16,-17 0 0,17-18 15,36 0-15,-36-18 16,18 18-16,-18-18 0,53-17 16,-17 17-1,-36 18-15,0 0 16,1 36-16,-1-1 15,-17 0-15,-18-17 16,0 0-16,0 17 16,-18-18-16,0-17 15,18-17 1,18-18 0,0-1-16,17 1 0,35-18 15,-52 53-15,53-18 16,-36 18-1,0 0-15,53 0 16,-52 18-16,-1-18 0,71 18 16,-18-36-1,-35 18-15,-18-18 0,0 1 16,36-1-16,-53 1 16,-1-1-16,-17 0 0,0 1 15,-17 17 1</inkml:trace>
  <inkml:trace contextRef="#ctx0" brushRef="#br1" timeOffset="266788.3476">10548 9543 0,'18'0'16,"-1"0"-16,36 0 15,-17 0-15,34-18 0,-17 18 16,18-18-16,70 1 16,-88 17-16,-18-18 15,0 18-15,0 0 0,-35 18 0</inkml:trace>
  <inkml:trace contextRef="#ctx0" brushRef="#br1" timeOffset="268128.8962">6121 16245 0,'0'-17'15,"-18"-1"1,18 1 0,0-1-16,18 0 0,-1 18 15,1-17-15,35 17 16,-18 0-16,18 17 16,0 1-1,-35 0-15,-1-1 16,1 1-16,-18-1 0,-18 1 15,1 0 1,-1-1-16,18 1 0,-18 0 0,1-1 16,17 1-1,35 0 1,0-1-16,1-17 0,16 0 16,-16 18-1,-19-1-15,-34 1 16,-36 35-16,-53 0 15,53-18-15,18-17 16,-53 17-16,35-17 16,35-18-16,18-18 15,18 0 1</inkml:trace>
  <inkml:trace contextRef="#ctx0" brushRef="#br1" timeOffset="269990.8936">10178 14464 0,'17'0'0,"1"0"15,0 0-15,70 0 16,-53 0-16,53-18 16,-52 18-16,34 0 15,-35 0-15</inkml:trace>
  <inkml:trace contextRef="#ctx0" brushRef="#br1" timeOffset="270131.4297">10301 14711 0,'71'0'15,"17"0"-15,-35-18 16,-18 18-16</inkml:trace>
  <inkml:trace contextRef="#ctx0" brushRef="#br1" timeOffset="273266.7011">11465 13952 0,'-17'-17'15,"17"-1"-15,-18 36 16,-17 35 0,17 0-16,-35 52 15,36-34-15,-19 88 16,19-89-16,17 54 16,17-71-16,36 52 15,-18-87-15,36 17 16,-36-17-16,53-36 15,-70 18-15,17-53 16,-17 18 0,-53-35-16,17 34 15,-70-52-15,35 71 16,-35-19-16,53 36 16,-18 0-16</inkml:trace>
  <inkml:trace contextRef="#ctx0" brushRef="#br1" timeOffset="281045.9884">25876 15575 0,'-17'0'0,"-1"0"15,0 0 1,1 0 31,-1 0-32,0 0-15,1 0 16,-1 0 0,1 0-1,-1 0-15,36 0 32,-1 0-32,1 0 15,17 18-15,36-18 16,-18 0-16,-1 0 0,54 17 15,-35-17 1,-1 0-16,19 18 16,-1-18-16,0 0 0,106 18 15,-106-18-15,106 0 16,-106-18-16,36 18 16,-89 0-16,36-18 15,-54 18-15,19-17 16,-36-1-1,-18 18 1,0 0-16,1 0 16,-19 0-1,1 0-15,18 0 16,-1 0-16,-35 18 16,-35-18-1,17 17 1,-35-17-1,71 0-15,-88 18 16,-1 0 0,1-18-16,-18 17 15,70-17-15,-52 18 16,17-18 0,70 0-16,1 0 0,-35 0 15,-1-18 1,36 18-1,17 0 1,36 0 0,-1 0-1,1 0 1,0 0-16,-1 0 16,19 0-1,-19 0-15,71 0 16,-35 0-16,0 0 15,88 0-15,-52 0 16,105 0-16,-89 0 16,142 18-1,-123-18-15,-1 0 0,-17 0 16,0 0-16,-35 0 0,-1 0 16,-35 0-16,1 0 15,-54 0-15,-35 0 16</inkml:trace>
  <inkml:trace contextRef="#ctx0" brushRef="#br1" timeOffset="282724.0191">25700 7743 0,'0'-17'0,"0"34"16,18 19-1,-18-19-15,17 72 16,1-54-16,-1 18 16,1 17-16,-18-17 15,18 18-15,-18-1 0,17-17 16,1 71-16,0-89 15,-1 53-15,1-52 16,-18-19-16,18 1 0,-18-1 16</inkml:trace>
  <inkml:trace contextRef="#ctx0" brushRef="#br1" timeOffset="283037.0084">25365 8361 0,'-18'0'15,"18"-18"1,18-35 0,-1 36-16,19-72 15,-19 54-15,1-18 0,17 0 16,-17 0-16,17-52 15,-17 52-15,-1-18 16,1 53-16,0 1 16,-1 17-16,19 17 15,-1 1-15,35 17 16,-34-17-16,52 17 16,-35-17-16,17 17 15,-52-35-15</inkml:trace>
  <inkml:trace contextRef="#ctx0" brushRef="#br1" timeOffset="294114.8793">5380 16422 0,'0'0'0,"-18"0"32,36 0-1,0-18-15,-1 18-1,18 0-15,-17 0 16,0 0-16,35 0 0,-36 0 15,1 0-15,0 0 16,17 0-16,-18-17 16,1 17-16,0 0 15</inkml:trace>
  <inkml:trace contextRef="#ctx0" brushRef="#br1" timeOffset="294399.6843">5627 16281 0,'17'0'32,"19"17"-17,-1-17 1,-17 18-16,35-18 15,-36 18-15,1-1 16,-18 1 0,0 17-16,-18-17 15,1-1-15,-19 1 16,1 0-16,17-1 0,-17 1 16,17 0-1</inkml:trace>
  <inkml:trace contextRef="#ctx0" brushRef="#br1" timeOffset="297334.7249">25718 15699 0,'0'-18'32,"-18"18"30,18-18-46,18 18 62,17 0-63,0-17-15,18 17 16,35 0-16,-17 0 16,52 17-16,-70-17 15,18 18-15,17 0 0,0-1 16,106 1 0,-106 0-16,18-18 0,-18 17 15,106-17-15,-53 0 16,-70 0-16,-36 0 15,1 0-15,-19 0 16</inkml:trace>
  <inkml:trace contextRef="#ctx0" brushRef="#br1" timeOffset="298844.0476">17304 16175 0,'-18'0'16,"0"0"-1,36 0 32,17 0-31,1 0 0,-19-18-16,19 18 15,17 0-15,-18-17 0,0 17 0,0-18 16,54 0-16,-72 18 15,1 0-15,-1-17 16,1 17-16,-36 0 16,1 17-1,-1-17 1,-17 18-16,0 0 0,17-1 16,-17 19-16,35-19 15,0 36 1,0-18-16,53 36 15,-36-36-15,1-17 16,17 17-16,-17 0 0,17-17 0,-35 0 16,18 17-16,-18 0 15,-18-17-15,18-1 16,-53-17-16,18 18 16,17-18-16,-17 0 0,0 0 15,-1 0-15,1-18 16,0 18-16,0-17 0,-1 17 15,19 0-15,-1 0 0,0 0 16,36 0 0,0 17-16</inkml:trace>
  <inkml:trace contextRef="#ctx0" brushRef="#br1" timeOffset="302212.2182">18415 16298 0,'18'0'31,"35"0"-31,-18 0 16,0-17-16,0 17 15,-17 0-15,35 0 16,-35 0-16,-1 17 0</inkml:trace>
  <inkml:trace contextRef="#ctx0" brushRef="#br1" timeOffset="302344.7914">18450 16475 0,'36'0'15,"-19"0"-15,54 0 0,-36-18 16,53 0-16,-52 18 16</inkml:trace>
  <inkml:trace contextRef="#ctx0" brushRef="#br1" timeOffset="304513.6847">29633 16298 0,'0'18'31,"18"17"-31,-18 1 16,18-19-16,-18 1 0,17-1 15,1 1-15,17-18 16,-17 0-16,-1 0 16</inkml:trace>
  <inkml:trace contextRef="#ctx0" brushRef="#br1" timeOffset="304919.9777">30021 16193 0,'18'0'0,"-36"17"47,1 18-32,-1-17-15,18 17 0,-18 18 16,18-35 0,0 17-16,18-17 0,0-1 0,-1 1 15,54 17-15,-36-35 16,36 0-1,-36 0-15,18-35 16,-35 17-16,-1 1 0,-17-36 16,-17-18-1,-1 54-15,0-19 0,1 19 16,-36-1-16,35 1 16,-17 17-1,53 0 1</inkml:trace>
  <inkml:trace contextRef="#ctx0" brushRef="#br1" timeOffset="305259.1156">30603 16193 0,'-17'-18'16,"-1"36"-16,1-1 15,-1 18 1,18-17-16,-18 53 16,18-36-16,18 18 15,0-18-15,34 0 16,-16-17-16,-19 0 0,54-18 16,-36-18-1,-17 0-15,17-17 16,-17 17-16,-1 1 0,-17-18 15,-17 17-15,-18-53 16,17 54-16,-17-1 0,-1 0 16,19 1-16,-36-1 15,17 18 1,19 35-16</inkml:trace>
  <inkml:trace contextRef="#ctx0" brushRef="#br1" timeOffset="305687.9111">31309 16122 0,'-18'0'16,"-17"18"0,17-1-16,-17 19 15,18-1-15,-1 0 16,0 0-16,18 36 15,0-36-15,18 0 0,17 36 16,18-36 0,-18-35-16,1 18 0,-1-18 15,36-18 1,-54 1-16,-17-1 0,18-35 16,-36 35-16,-35-34 15,0 34-15,-35 0 16,35 18-16,-35 0 15</inkml:trace>
  <inkml:trace contextRef="#ctx0" brushRef="#br1" timeOffset="324951.9019">21325 14570 0,'-17'0'32,"34"0"-1,1-18 0,35 18-31,-18-18 16,1 18-16,16 0 0,1-17 15,71-1-15,-36 18 16,-17 0-16,17-17 16,18 17-16,105-36 15,-105 36-15,18 0 0,87-35 16,-105 35-16,106-18 16,-124 1-16,0 17 15,-35-18-15,35 18 16,-70 0-16,0 0 15,-18 18-15,-18-1 16</inkml:trace>
  <inkml:trace contextRef="#ctx0" brushRef="#br1" timeOffset="331326.2822">24465 17198 0,'0'18'0,"18"17"15,-1 0 1,1 0-16,0 1 0,-1-1 15,1 0-15,0 36 16,-1-54-16,1 36 16,0-53-16,-1-17 15,1-19-15,-1-34 16,-17 35-16,18-54 16,-18 54-16,0-35 15,0 52-15,18-35 16,-1 53 15</inkml:trace>
  <inkml:trace contextRef="#ctx0" brushRef="#br1" timeOffset="331503.6899">24924 17233 0,'17'0'0,"19"0"16,-19-17-16,1 17 15,53-18 1,-54 18-16,1-18 0</inkml:trace>
  <inkml:trace contextRef="#ctx0" brushRef="#br1" timeOffset="331642.018">24924 17392 0,'35'0'0,"-17"18"15,52-36-15,-34 18 16,34-18 0,-35 18-16</inkml:trace>
  <inkml:trace contextRef="#ctx0" brushRef="#br1" timeOffset="335185.3816">25541 17057 0,'0'17'62,"18"-17"-46,-18 18 0,0 17-16,0-17 0,0 17 15,0 53 1,0-52-16,0 34 16,17-34-16,1-1 15,-18-17-15,18 17 16,-1-35-1,-17-18-15</inkml:trace>
  <inkml:trace contextRef="#ctx0" brushRef="#br1" timeOffset="335418.297">25823 17057 0,'0'53'0,"0"0"15,0 17-15,0-35 16,18 1-16,0 34 16,-18-34-16,17-19 0,1 36 15</inkml:trace>
  <inkml:trace contextRef="#ctx0" brushRef="#br1" timeOffset="335628.7441">26088 17339 0,'18'18'16</inkml:trace>
  <inkml:trace contextRef="#ctx0" brushRef="#br1" timeOffset="335968.1198">26264 17268 0,'-17'18'15,"17"0"1,0-1-16,0 1 15,0 0-15,0 17 16,17-17-16,1-1 0,17 1 16,-17-18-16,0 18 15,17-18-15,-18-18 16,1 0-16,0 1 16,-18-1-16,0-17 15,0-1-15,-18 1 16,18 17-16,-35-17 15,17 35-15,1 0 16,-1 0-16</inkml:trace>
  <inkml:trace contextRef="#ctx0" brushRef="#br1" timeOffset="336265.1214">26617 17198 0,'-35'18'0,"17"-18"15,18 17-15,-17 18 0,17-17 16,17 53-16,1-36 16,-1-17-16,36 17 15,-35-17-15,17-1 16,-17 1-16,35-36 15,-36 18-15,1-35 16,-18 17-16,0 1 0,-18-1 16,1 0-16,-36-35 15,35 36-15,1 17 0,-1-18 16,0 18 0</inkml:trace>
  <inkml:trace contextRef="#ctx0" brushRef="#br1" timeOffset="336591.9314">27129 17145 0,'70'0'16,"-35"0"-16,18 35 16,-53-17-16,18 0 0,-18-1 0,0 1 15,0 17-15,-35 0 16,17 1-16,0-19 16,1 19-16,17-19 15,0 1-15,0 0 0,17-1 16,19-17-16,17 18 15,-36-18 1,19 0-16,-1 17 16</inkml:trace>
  <inkml:trace contextRef="#ctx0" brushRef="#br1" timeOffset="342741.9251">24536 17956 0,'-18'0'0,"0"0"15,36 18 1,17-18-16,1-18 16,17 18-16,-18 0 0,0-17 15,36 17 1,-54 0-16,19 0 16,-54 0-1,0 0-15,1 0 16,-19 0-16,19 17 15,-1-17-15,18 18 16,18 17 0,-1-17-16,19 17 15,-19 1-15,19-1 16,-36-18-16,0 19 16,-18-19-16,-17 19 15,-1-19 1,-17 1-16,18 0 15,-18-1-15,36-17 16,-1 18-16,36-18 16,35-18-1,-18 1 1</inkml:trace>
  <inkml:trace contextRef="#ctx0" brushRef="#br1" timeOffset="342891.6884">25065 18080 0,'35'18'0,"18"-1"16,0-17 0,-18 0-16</inkml:trace>
  <inkml:trace contextRef="#ctx0" brushRef="#br1" timeOffset="343039.1224">25118 18186 0,'17'17'0,"36"-17"16,-17 0-16,34-17 15</inkml:trace>
  <inkml:trace contextRef="#ctx0" brushRef="#br1" timeOffset="343414.9753">25453 17921 0,'18'0'16,"34"-18"-1,-16 18-15,17 0 0,-36 0 16,1 0-16,0 18 0,-1 0 16,-17-1-1,-17 1-15,17 0 0,-18-1 16,-17 36-16,35-35 16,0 0-16,-18-1 0,18 1 15,18 17-15,-18-17 16,17-18-16,1 17 0,0 1 15,-1 0 1,1-1-16,-18 1 16,0 0-16,-18-18 15,1 17-15,-54-17 16,53 18-16,-17-18 0,-35 0 16,52 0-16,18 17 15,-18-34 1</inkml:trace>
  <inkml:trace contextRef="#ctx0" brushRef="#br1" timeOffset="343698.8304">25964 18186 0,'0'53'15,"0"-36"-15,18 19 0,17 16 16,1-16 0,-19-19-16,19-17 0,-1 0 15,18-17 1,-36-1-16,1-35 16,0 18-16,-18 0 15,0-36-15,0 36 16,0 0-16,-18-1 15,18 19-15</inkml:trace>
  <inkml:trace contextRef="#ctx0" brushRef="#br1" timeOffset="345672.7143">25947 18292 0,'-18'0'16,"18"-18"-1,0 0 1,0 1 46,-17-1-46,17 0 0,17 18-1,-34 0 32,34 18 16,-17 0-48,18-18-15,-18 17 0,35 1 16,-35 0-16,18 17 15,17 0 1,-17-17-16,-18 17 16,17-35-16,1 18 0,-18-1 15,18 1-15,-1-18 16,-17 18-16,0-36 78,0 0-62,18-17-1,-18 17-15,0 1 0,17-36 16,1 18-16,0-36 16,-1 18-1,1-17 1,0 34-16,-18 19 0,0-19 15,0 19-15,17 17 16,1 0 15,-18 17-15,-18-17 46,18 18-46,0 0-16,-17-1 16,17 1-16,-36 35 15,36-36 1,-35 54-16,35-53 16,-35 52-16,17-52 15,18 17-15,-17-17 16,17-1-16,-36 36 0,36-17 15,0-1 1,0-18-16,0 1 16,0-36 15,0 1-15,-17-18-1,17 17-15,-18 0 16,0-35-16,-17-17 15,35 35-15,-18-1 16,1 1-16,-1-18 16,1 35-16,17-17 15,-18 18-15,18-1 16,0 0 0,-18 18-1,1 0 1</inkml:trace>
  <inkml:trace contextRef="#ctx0" brushRef="#br1" timeOffset="347402.0076">19350 16087 0,'0'0'0,"18"0"31,17 0-15,0 0-16,36 0 15,-36 0-15,18 17 16,-36 1-16,1 17 16,-18-17-16,-35 35 15,17-36-15,1 19 16,-19 17-16,19-18 16,17-17-16,0-1 15,17 1-15,1 17 16,0-35-16,-1 18 0,-17-1 15,18 1 1,-36 0 0,1-18-16,-19 0 0,1 17 15,0-17-15,-1 0 16,19 0 0,-1 0-16,1 18 0</inkml:trace>
  <inkml:trace contextRef="#ctx0" brushRef="#br1" timeOffset="347803.8269">19826 16157 0,'35'0'16,"-17"0"0,53 18-16,-54-18 15,19 18-15,-1-1 16,-18 1-16,-17-1 0,0 19 16,0-19-1,-17 1-15,-18 35 16,35-35-16,-18-1 0,18 36 15,0-35-15,18 35 16,-18-36 0,17 1-1,-17 0-15,-17-18 16,-19 0-16,19 0 16,-19 0-16,19 0 0,-1 0 15,0 17-15,-17-17 16,17 0-16</inkml:trace>
  <inkml:trace contextRef="#ctx0" brushRef="#br1" timeOffset="348008.0186">20373 16457 0,'18'0'15,"-36"0"17</inkml:trace>
  <inkml:trace contextRef="#ctx0" brushRef="#br1" timeOffset="349744.1717">20884 16281 0,'0'-18'0,"-17"0"15,-1 1-15,1 17 16,-1 0-1,0 17-15,1 1 16,-1 17-16,0 1 16,18-1-16,0 53 15,18-35-15,17-18 0,36 1 16,-36-36 0,18 0-16,18-18 15,-36 18-15,0-53 16,-17 35-16,-18-35 15,-18 36-15,-17-36 16,17 35-16,-52-17 16,52 17-16,-53 18 15,54 0-15,-1 0 16</inkml:trace>
  <inkml:trace contextRef="#ctx0" brushRef="#br1" timeOffset="350081.9176">21414 16245 0,'-36'0'16,"19"18"-16,-1 0 15,18-1-15,-18 19 0,18 34 16,18-35-1,0-17-15,35 17 0,-18-17 16,18 0 0,-18-18-16,0 0 0,-17-18 15,0 0-15,17-35 16,-35 18-16,0 18 0,0-19 16,-18-34-16,-17 52 15,17-17-15,1 17 16,-54 18-16,36 0 15,17 0-15,-17 35 16,17-17-16</inkml:trace>
  <inkml:trace contextRef="#ctx0" brushRef="#br1" timeOffset="350398.4576">22084 16104 0,'0'-17'0,"0"-1"15,-18 18-15,1 0 0,-19 35 16,1 1-16,0 34 16,17-17-16,18 35 15,0-35-15,35 18 16,1-36-1,34 0-15,-34-35 16,-1 0-16,35 0 16,-52-17-16,-18-1 15,0-17-15,-18 17 16,-17 0-16,-71 1 16,53-1-16,-70 36 15</inkml:trace>
  <inkml:trace contextRef="#ctx0" brushRef="#br1" timeOffset="352912.0297">10989 15152 0,'-18'0'16,"36"0"0,53 17-1,-18-17-15,105 0 16,-52 18-16,88-18 16,-88 0-16,70 0 15,-105 0-15</inkml:trace>
  <inkml:trace contextRef="#ctx0" brushRef="#br0" timeOffset="361576.9495">7355 7620 0,'0'-18'31,"18"18"-31,-18 18 94,-18-18 0,1 0-79,-1 0-15,-17 0 16,0 0-16,-18 0 15,17-18-15,-17 18 16,18-17-16,0 17 16,0-18-16,-18 0 0,-35 1 15,35-1-15,-71-17 16,71 17 0,-88-17-16,88 17 15,-88-17-15,71 17 16,-54-34-1,54 34-15,-36-17 16,53 35-16,-35-18 16,70 0-16,-35 1 15,35 17-15,1-18 16,-1 0-16,0 18 31,1 0 0,17 18-15</inkml:trace>
  <inkml:trace contextRef="#ctx0" brushRef="#br0" timeOffset="362007.1921">5750 7444 0,'-17'0'16,"17"-18"-16,-18 0 15,0-17-15,1-18 16,-1 36-16,0-19 16,1 19-16,-18-36 15,17 17-15,0-17 16,18 36-16,0-18 16,18 35-1,35-18-15,-36 18 16,54 0-16,-36 0 15,36 35 1,-36-35-16,36 35 16,-36-35-16,0 0 0,18 18 15,-35-18 1</inkml:trace>
  <inkml:trace contextRef="#ctx0" brushRef="#br0" timeOffset="363024.8875">3069 7691 0,'-17'0'15,"-19"0"1,36 17-16,-35-17 16,17 18-16,1-1 15,-1 1-15,0 0 0,-34 17 16,34-17-16,-17 52 15,35-52 1,0 17-16,0-17 0,0 35 16,17-36-16,1 1 15,0-18-15,34 18 16,-34-18-16,17-36 16,1 19-16,-36-19 15,35-16-15,-35-19 16,0 36-16,0-18 15,-18 17-15,-17-69 16,17 52-16,1 0 0,-1 18 16,-35-54-1,53 72-15,-17 17 0,-1-18 16,18 36 0,0 35-1,0-18-15,0 35 16,18-52-16,17 53 15,0-36-15,18 35 16,-35-34-16,52 17 16,-52-36-16,35 19 15,-36-19-15,1 1 16,0-18 0</inkml:trace>
  <inkml:trace contextRef="#ctx0" brushRef="#br0" timeOffset="363601.5296">3228 7408 0,'0'53'15,"0"-17"-15,0 16 0,18 37 16,-1-54-16,-17 0 16,35 36-1,-35-54-15,18 1 0,0-18 16,-18-18-1,17-17 1,1 17-16,17 1 16,-17 17-16,35 17 15,-18 1-15,0 53 16,-17-54-16,0 54 16,-18-53-16,-18 17 15,-17-18-15,-18 19 16,18-36-16,-36 0 15,36-18-15,-1-17 16,36 17 0,0-17-16,18 17 15</inkml:trace>
  <inkml:trace contextRef="#ctx0" brushRef="#br0" timeOffset="364124.9778">3969 7638 0,'17'-18'15,"1"18"-15,0 0 16,17 0 0,-17 0-16,-1 0 0,1 0 15,0 18 1</inkml:trace>
  <inkml:trace contextRef="#ctx0" brushRef="#br0" timeOffset="364260.3569">4022 7832 0,'35'0'15,"18"-18"1,0 18-16,-36-18 16</inkml:trace>
  <inkml:trace contextRef="#ctx0" brushRef="#br0" timeOffset="364814.165">4498 7479 0,'-35'18'16,"17"17"-16,18-18 16,-35 54-1,35-36-15,-18 53 16,36-52-16,-18-1 0,17 18 15,19-35-15,-1 35 16,0-36-16,-17 1 0,-1-1 16,36-17-16,-35-17 15,-18-1-15,18 1 16,-18-1-16,-18-17 16,0 17-16,-17 0 0,17 1 15,-17-1-15,-35 18 16,52 0-16,0 0 0,-17 18 15,35-1-15</inkml:trace>
  <inkml:trace contextRef="#ctx0" brushRef="#br0" timeOffset="366187.9319">2346 7673 0,'18'0'0,"-18"-18"16,-18 18-1,0 0-15,1 0 16,-19 18 0,19-18-16,-36 18 15,18-1-15,-1 1 16,19-1-1</inkml:trace>
  <inkml:trace contextRef="#ctx0" brushRef="#br0" timeOffset="366377.0377">2452 7779 0,'-35'17'0,"17"-17"16,-17 18-16,-18 0 16,17-18-16,1 17 0,-18 19 15,36-36 1,-1 17-16</inkml:trace>
  <inkml:trace contextRef="#ctx0" brushRef="#br0" timeOffset="368951.6834">723 7567 0,'0'0'0,"-17"-18"0,-1 18 16,-17 0-16,17 18 0,-53 17 15,54-17-15,-18 53 16,35-36-16,0 0 16,0-17-16,17 17 0,36-17 15,-18-1-15,18-17 16,-35-17-16,35-19 16,-36 19-1,1-36-15,-18 18 16,0-54-1,0 54-15,-18-53 16,1 53-16,-1-18 0,-35-35 16,18 52-1,17 36-15,18 18 16,0 17-16,18 71 16,35 17-1,-35-70-15,52 36 16,-35-54-16,36 0 15,-18-35-15,0-18 16</inkml:trace>
  <inkml:trace contextRef="#ctx0" brushRef="#br0" timeOffset="369340.6816">970 7320 0,'35'0'16,"-17"0"-16,35 0 15,-18-17-15,18-1 16,-35 0-16,-1 18 16,-34 0-1,-1 18 1,18 17-1,0 0-15,0-17 0,0 35 16,0-35-16,18 52 16,-1-35-16,1 18 15,-18-35-15,18 17 16,-18-17 0,0 0-16,0-1 15,-36-17 1,1 0-1,18 0-15,-1 18 16,0-1-16,1-17 0,-1 18 16</inkml:trace>
  <inkml:trace contextRef="#ctx0" brushRef="#br0" timeOffset="369619.7253">476 8184 0,'18'0'0,"0"-17"15,52-1-15,-17 1 16,88-1-1,-88 18-15,88-35 16,-70 35-16,35-36 16,-71 36-16,18-17 15</inkml:trace>
  <inkml:trace contextRef="#ctx0" brushRef="#br0" timeOffset="370226.1216">706 8467 0,'-18'17'0,"-17"1"16,17 53 0,18-36-1,35 0 1,-17-17-16,0-18 16,17 0-16,0-18 15,-35 0-15,18-34 16,-18 16-16,0-17 15,0 18 1,-18 0-16,0-36 16,1 36-16,-1 0 0,-17-36 15,17 53-15,1 1 16,17 34 0,17 54-1,1-36-15,0 18 16,52 35-16,-52-52 15,17-1-15,36 18 16,-36-35-16,0-1 0,-17 1 16,17-18-16,-17 0 15</inkml:trace>
  <inkml:trace contextRef="#ctx0" brushRef="#br0" timeOffset="370593.2556">988 8290 0,'17'71'16,"1"-36"-16,0 0 0,-1 1 15,19-1-15,-19-17 16,-17-1-16,0-34 15,18-19 1,0 19-16,-18-1 16,17 0-16,1 18 15,17-17-15,-17 17 0,-1 0 16,1 17 0,0 1-16,-1 35 15,-17-35-15,0-1 0,-17 1 0,-19 0 16,1-1-16,-18-17 15,18 0 1,0 0-16,-1 0 16,19-17-16</inkml:trace>
  <inkml:trace contextRef="#ctx0" brushRef="#br1" timeOffset="388361.0786">4022 17092 0,'-18'-18'16,"0"1"0,-17-18-16,17 17 0,-34 0 15,34 18 1,0 0-16,-35 18 15,18 0-15,0 34 16,17-16-16,18 52 16,0-53-16,35 18 15,1-35-15,34-1 16,-34-17-16,34-17 16,-35-1-16,18-35 15,-35 18-15,0-36 16,-18 18-16,-18-17 15,0 17-15,-17-35 16,0 35 0,17 0-16,-17-53 15,0 53-15,17 36 16,18 34 0,35 54-1,-35-18-15,53 70 16,-35-70-16,35 53 15,-18-88-15,36 34 16,-36-34-16,18 17 16,-36-35-16,19 0 15</inkml:trace>
  <inkml:trace contextRef="#ctx0" brushRef="#br1" timeOffset="388772.1965">4251 16616 0,'18'17'16,"-1"-17"-16,1 0 0,0 0 16,52-17-16,-52 17 15,35 0 1,-36 0-16,1 0 15,-18 17 1,-18 36 0,1-17-1,17-1-15,17 36 16,-17-36-16,18 0 16,17 36-16,-17-36 15,-1 0-15,1 18 16,0-18-16,-18-17 0,0 17 15,-18-17 1,-17-18 0,17 0-16,1-18 0,-36 1 15,35 17-15,0-18 16,1 18-16,17-18 16,-18 18-16</inkml:trace>
  <inkml:trace contextRef="#ctx0" brushRef="#br1" timeOffset="389149.4105">3669 17551 0,'53'0'31,"-18"0"-31,18-18 16,18 18-16,87 0 15,-69-18-15,87 18 16,-88 0-16,-17 0 16,-1 0-16,1 0 0,-18 0 0,0 36 15,-36-19 1,-17 1-16,18-18 0,-36 35 16,-17-35-16</inkml:trace>
  <inkml:trace contextRef="#ctx0" brushRef="#br1" timeOffset="389655.0922">4075 17974 0,'-36'0'16,"1"35"0,0 18-1,17 18-15,0-18 0,18 35 16,18-18-1,-18-34-15,35-19 0,18 1 16,-17-18 0,17-35-16,-18-1 15,18-52 1,-36 53-16,-17-18 0,0 0 0,0 0 16,-35-70-1,17 70-15,-34-71 16,16 71-16,1-17 15,17 52-15,18 54 16,0-1-16,18 71 16,-18-36-16,53 71 15,-35-70-15,34 52 16,-16-87-16,34 34 16,-17-52-16,18-1 15</inkml:trace>
  <inkml:trace contextRef="#ctx0" brushRef="#br1" timeOffset="390051.2119">4604 17974 0,'-18'0'16,"0"18"-16,1-18 16,17 17-16,-18 19 0,1 17 15,17-18-15,0 0 16,0 18-16,0-18 16,35-17-16,-18-18 15,1 0-15,0 0 0,-1 0 16,1-18-16,0-17 15,-1 17-15,-17-17 16,0 0-16,0 17 16,0-17-16,0 53 15,0 17 1,18 0-16,0 0 16,17-17-1,0 17-15,0-35 16,1 0-16,-19 0 15</inkml:trace>
  <inkml:trace contextRef="#ctx0" brushRef="#br1" timeOffset="390256.3292">5151 17639 0,'70'18'16,"1"-18"-1,-1 0 1,-34 0-16,-1 0 16</inkml:trace>
  <inkml:trace contextRef="#ctx0" brushRef="#br1" timeOffset="390386.178">5309 17762 0,'36'0'0,"34"0"16,-35-17-16,1 17 0,-1 0 16</inkml:trace>
  <inkml:trace contextRef="#ctx0" brushRef="#br1" timeOffset="391074.4164">6579 17286 0,'-35'-35'0,"-18"17"15,0 1 1,36 17-16,-36 0 15,35 17-15,0 36 16,1-35-16,17 52 16,0-34-16,35-1 15,-17-17-15,35-1 16,-18-17-16,35-17 16,-52-1-16,17 0 15,1-52 1,-36 34-16,0 1 0,0-35 15,0 17-15,-18 17 16,0-34-16,1 35 16,-1-1-16,-17 1 15,17 17-15,0 18 16,18 53 0,18 0-16,17 35 15,-17-35-15,53 53 16,-36-71-16,53 1 15,-35-19-15,-18-17 16,1-17-16</inkml:trace>
  <inkml:trace contextRef="#ctx0" brushRef="#br1" timeOffset="391475.5021">6862 16828 0,'52'17'16,"-16"-17"-16,-1 0 0,18-17 15,35-1 1,-53 18-16,36 0 16,-89 0-1,-17 18 1,17-1-16,1 1 0,-36 17 15,35-17-15,1 52 16,17-52-16,17 17 16,1 0-16,35 18 15,-36-35-15,36 35 16,-35-35-16,0-1 0,-1 18 16,-17-17-16,-35 0 15,17-18 1,1 17-16,-19-17 0,19 0 15,-19 0-15,1 0 0,18 0 16,-36 0-16,35 0 16,0 18-1</inkml:trace>
  <inkml:trace contextRef="#ctx0" brushRef="#br1" timeOffset="391764.2378">6227 17639 0,'17'18'15,"18"-18"-15,36 0 16,52 0-16,-34 0 15,87 0-15,-88 0 16,18-18-16,88 0 16,-106 18-16,-17 0 0,52 0 15,-87 0 1,17 18-16,-18 0 16,-18-18-16</inkml:trace>
  <inkml:trace contextRef="#ctx0" brushRef="#br1" timeOffset="392364.5226">6597 18062 0,'-53'0'15,"35"18"1,-17 17-16,0 18 16,17-18-16,18 1 15,-17-1-15,17 53 16,17-70-16,18 35 16,1-53-16,-19 17 0,54-34 15,-36-1 1,18-35-16,-35 18 15,-1-53-15,-17 35 16,-17-35-16,17 35 16,-35-36-1,-1 36-15,1-35 16,17 71-16,-35-1 16,53 36-16,0 17 15,0 0-15,18 71 16,17-53-16,1 53 15,-1-53-15,35 17 16,-17-34-16,-17-19 16,17 36-16,-18-53 15,-18 0-15</inkml:trace>
  <inkml:trace contextRef="#ctx0" brushRef="#br1" timeOffset="393548.8071">7126 17992 0,'-18'17'16,"1"-17"-1,17 18-15,0 35 16,0-18-16,0-17 0,0 17 16,17-17-16,19 35 15,-19-36-15,19 1 16,-1-18-16,-17 0 16,-1 0-16,1-18 0,0 1 15,-1-1-15,1 0 0,-18-17 16,0-18-16,0 36 15,0-36-15,-18 35 16,1 0 0,-1 18-16,18 36 15,0-1-15,18 35 16,-1-34-16,1-1 16,-1 0-16,19 18 15,-19-35-15,36-1 16</inkml:trace>
  <inkml:trace contextRef="#ctx0" brushRef="#br1" timeOffset="393894.5456">7920 17780 0,'0'18'15,"0"-1"1,18-17 15</inkml:trace>
  <inkml:trace contextRef="#ctx0" brushRef="#br1" timeOffset="394560.8432">8925 17233 0,'-53'-17'16,"0"17"-1,18 0-15,-35 17 16,34 1-16,19 17 0,-1 0 15,0 18-15,18 36 16,0-54-16,18 0 16,35 0-1,18-17-15,-36-36 16,0 1-16,0-19 0,18-34 16,-35 17-16,-18 18 15,18-18-15,-18 17 16,-18 1-16,-17-53 15,17 35-15,0 18 0,-17-36 16,0 18 0,17 36-16,1 17 0,17 35 15,0 36 1,0-19-16,35 37 16,0-36-16,18 52 15,-35-69-15,52 17 16,-35-36-16,36 1 15</inkml:trace>
  <inkml:trace contextRef="#ctx0" brushRef="#br1" timeOffset="396780.0436">9366 17145 0,'-17'0'16,"17"18"-16,0 35 15,0-18-15,0 0 16,0 18 0,17-35-16,1-1 0,17-17 15,0 0-15,-17 0 16,17-35-16,-17 0 16,0-18-16,-18 18 15,0-18 1,0 17-16,-18 1 15,18 53 1,-18 35 0,36 17-1,-18-35-15,18 1 16,-18-19-16,17 1 0,19 35 16,-36-35-16,0-1 15</inkml:trace>
  <inkml:trace contextRef="#ctx0" brushRef="#br1" timeOffset="397119.1525">8537 17745 0,'-17'0'15,"34"0"1,19 0 0,16 0-16,1-18 0,18 18 0,88 0 15,-71 0-15,106 0 16,-88 18-16,88-18 15,-106 0 1,35 17-16,-70-17 16,18 18-16,-53-18 15</inkml:trace>
  <inkml:trace contextRef="#ctx0" brushRef="#br1" timeOffset="397632.1242">8819 18115 0,'-35'35'0,"-18"18"15,36-17 1,17-1-16,-18 35 16,18-34-16,18-1 15,-1-17-15,1-1 16,35-34-16,-36-1 15,1 0-15,17-35 16,-17 1 0,-18 16-16,0-17 15,0 18-15,0-53 16,0 53-16,0-18 0,0 0 16,-18 17-16,1 1 0,-1 0 15,18 53 1,-18 52-1,18-35-15,0 18 0,0 0 16,18 71-16,0-71 16,-1 0-16,1-18 0,35 18 15,-18-36-15,18-17 16,-18 0-16</inkml:trace>
  <inkml:trace contextRef="#ctx0" brushRef="#br1" timeOffset="398037.2399">9313 18133 0,'-17'0'15,"17"17"-15,-18-17 0,0 36 16,1-19-16,-1 1 16,1 35-16,17-18 15,0-17-15,17-1 16,1 1-16,-1-18 16,1 0-1,0 0-15,-1-35 16,1 35-16,-18-18 0,0-17 15,0 17-15,18-17 16,-18 53 0,17 17-1,1 0 1,0-17-16,-1 17 0,36-17 16,-18-1-16,-17-17 15,17 0 1</inkml:trace>
  <inkml:trace contextRef="#ctx0" brushRef="#br1" timeOffset="398488.4572">10495 17657 0,'18'0'15,"52"17"1,-34-17-16,34-17 16,-35 17-16,1 0 15,-19 0-15</inkml:trace>
  <inkml:trace contextRef="#ctx0" brushRef="#br1" timeOffset="398609.5701">10601 17886 0,'53'17'0,"17"-17"16,-34 0-1,34-17-15</inkml:trace>
  <inkml:trace contextRef="#ctx0" brushRef="#br1" timeOffset="399544.0736">11818 17268 0,'0'-17'0,"-18"-1"0,-17-17 16,-18 17-16,18 18 15,0 0-15,-54 53 16,72-18-16,-1 1 15,-17 70-15,35-36 16,18 54-16,-1-89 16,18 0-16,1-17 15,-1-1-15,36-34 16,-36-1-16,35-52 16,-52 17-16,0 0 0,-1 0 15,1-35-15,-18 35 16,0 17-16,-18-16 15,1 34-15,-1 18 16,0 0-16,1 88 16,17-17-16,0 123 15,0-106-15,35 88 16,-17-105-16,35 52 16,-36-87-16,19 34 15,-36-52 1</inkml:trace>
  <inkml:trace contextRef="#ctx0" brushRef="#br1" timeOffset="400390.4892">7108 18521 0,'0'-18'32,"18"18"-32,17 18 15,1-18-15,17 17 16,-36-17-1,1 18-15,17-18 0,0 18 16,-35-1-16,18 1 16,-36 0-1,18-1-15,-17 1 0,17 0 16,-18-18 0,18 17-16,18-17 15,-18 18-15,17-18 0,-17 18 16,-17-18-1,-36 0 1,18 0-16,-36 0 16,36 0-16,-36 0 15,54 0 1,-1 0-16,0 0 16,36 0-16</inkml:trace>
  <inkml:trace contextRef="#ctx0" brushRef="#br1" timeOffset="401068.2336">7814 18697 0,'0'18'16,"0"0"-16,35 17 16,-17 0-16,53 18 15,-36-35-15,-18-1 16,19 1-16,-1 0 0,-17-18 15,17 0-15,-17 0 16</inkml:trace>
  <inkml:trace contextRef="#ctx0" brushRef="#br1" timeOffset="401235.8419">8061 18750 0,'-53'53'15,"0"18"1,36-36-16,-1-17 0,0 17 16,36-35-1</inkml:trace>
  <inkml:trace contextRef="#ctx0" brushRef="#br1" timeOffset="401958.2383">8837 18662 0,'-18'0'0,"1"0"16,34 0-1,36 0 1,-17 18-16,-1-1 0,0 1 16,0 0-16,54-1 15,-54 1-15,-17-1 0,-1-17 16,1 18-16,-36 0 16,18-1-16,-17-17 15,-19 0-15,1 0 16,17 0-16,18 18 15,53 0 1,-35-18 0,35 35-16,-18-35 15,-17 18-15,-18-1 16,-18 1-16,-17-18 16,-53 35-16,35-35 15,0 0-15,-35 0 16,52 0-16,19 0 15,-19 0-15,19 0 16,17-18-16,17 1 16</inkml:trace>
  <inkml:trace contextRef="#ctx0" brushRef="#br1" timeOffset="403170.0416">7126 18697 0,'-18'0'16,"18"18"15,18-18-16,0 0 1,-18-18-16,35 18 16,-17 0-1,17 0 1,-17 18-16,35-18 16,-36 0-16,1 0 15,-1 18-15,1-18 0,-18 17 16,18-17-16,-18 18 15,0-1-15,-18-17 0,0 18 16,1-18 0,-18 0-16,-18 0 15,35 0-15,-35-18 16,18 18-16,-18 0 16,35-17-16,-17 17 15,17 0 1,18-18-16,18 18 15,0 0-15,-1 0 16,1 0-16,17 0 16,-17 0-16,-1 35 15,1-35-15,17 18 16,-17-18 0,0 35-16,-18-17 15,-18 0 1,0-18-16,1 17 15,-1-17-15,-17 18 0,17-18 16,-52 18-16,34-18 16,1 17-16,0-17 0,-1 0 15,1 0-15,18 0 16,-1-17-16,18 34 31,18-17-15</inkml:trace>
  <inkml:trace contextRef="#ctx0" brushRef="#br0" timeOffset="411395.1559">7373 8361 0,'-18'0'63,"1"0"-48,-18 17-15,17-17 0,-70 36 16,-18-1 0,35 0-16,1-17 0,-18 35 15,-106 35 1,88-53-16,0 18 0,18 0 15,-53 35-15,35-17 16,70-53-16,1 17 16,18-18-16,-1-17 15,18 18-15,0-36 32,18 1-32</inkml:trace>
  <inkml:trace contextRef="#ctx0" brushRef="#br0" timeOffset="411727.3694">6279 8643 0,'-35'0'15,"0"18"-15,-71 17 16,53 0-16,-70 36 16,70-36-16,-18 0 15,-17 36 1,70-53-16,1-1 0,17 36 16,35-35-16,-17-1 15,70 1-15,-35-18 16,70 18-1,-52-18-15,-18 0 0,17 0 16,54 0-16,-71 0 16,-18 0-16,0 0 15</inkml:trace>
  <inkml:trace contextRef="#ctx0" brushRef="#br0" timeOffset="427217.2909">3016 9719 0,'0'0'0,"0"-18"0,-17 18 16,-1 0-1,0-17-15,1 17 16,-1 0-16,-17 0 16,17 17-1,1 1-15,-1 0 16,18 35-1,0-36-15,0 19 16,0-19-16,18 18 16,-1-35-16,1 18 0,-1-18 15,1-18-15,35-17 16,-35 18-16,35-54 16,-36 36-16,1-36 15,-18 18-15,0-35 16,0 53-16,-18-53 15,1 35-15,-1 17 16,-35-34-16,53 52 16,-18 18-16,1 0 15,17 35-15,0 1 16,0 70-16,17-54 16,1 1-16,35 53 15,-18-53-15,-17 0 0,52 18 16,-34-36-1,-1-17-15,18-1 16,-18 1-16,-17-18 0</inkml:trace>
  <inkml:trace contextRef="#ctx0" brushRef="#br0" timeOffset="427627.892">3598 9596 0,'-17'-18'15,"-1"18"-15,0-18 0,1 18 16,-1 0-16,1 0 0,-1 18 16,-17 17-1,17-17-15,18 17 0,0 0 16,-18-17-16,36 17 0,0 18 15,-1-35-15,19 17 16,-1-35-16,18 0 16,-18 0-16,0 0 15,-17 0 1,0-35-16</inkml:trace>
  <inkml:trace contextRef="#ctx0" brushRef="#br0" timeOffset="428096.237">3916 9596 0,'17'0'16,"1"0"-1,17 0 1,1 0-16,-19 0 0,19 0 15,-19 0-15,1 0 16,-36 17 0</inkml:trace>
  <inkml:trace contextRef="#ctx0" brushRef="#br0" timeOffset="428229.5496">3969 9772 0,'35'0'0,"-17"0"16,17 0-16,0 0 16,-17 0-16</inkml:trace>
  <inkml:trace contextRef="#ctx0" brushRef="#br0" timeOffset="429176.0675">4639 9596 0,'18'-36'16,"-36"19"0,0-1-1,1 18-15,-1 0 16,-35 0-16,18 18 16,-36 17-16,36-17 15,0 34 1,17-16-16,18-1 15,0-17-15,18-1 0,35 1 16,0-18 0,-18 0-16,0-18 0,18-17 15,-18 0 1,-17 17-16,-18 0 16,0-17-16,0 18 15,0-1-15,0 0 0,-18 18 16,18-17-16,-17 17 15,17 17 1,0 1-16,0 35 16,0-18-16,0 36 15,0-18-15,17-18 16,-17 35-16,0-34 16,18-1-16,-18 18 15,18-18-15,-18 0 16,0-17-1</inkml:trace>
  <inkml:trace contextRef="#ctx0" brushRef="#br2" timeOffset="460200.6213">2152 5592 0,'18'0'31,"17"17"-15,-17-17-16,34-17 15,-16 17-15,-19 0 0,36 0 16,-35-18-1,0 18-15,-1-18 16,-17 1-16</inkml:trace>
  <inkml:trace contextRef="#ctx0" brushRef="#br2" timeOffset="460401.765">2346 5380 0,'18'18'31,"-1"-1"-31,1 1 0,0-1 15,17 19-15,18 17 16,-36-36-16,-17 1 16,18-18-16,-18 35 15,0-17-15,-18-1 0,-17 19 16,17-1-16,1-17 16,-18 17-16,17-35 15</inkml:trace>
  <inkml:trace contextRef="#ctx0" brushRef="#br2" timeOffset="460913.37">2064 8326 0,'0'-18'47,"35"0"-32,-17 1-15,70-19 16,-53 19-16,0-1 16,-17 0-16,17 1 0,1-1 15,-19-17-15</inkml:trace>
  <inkml:trace contextRef="#ctx0" brushRef="#br2" timeOffset="461107.649">2293 8079 0,'18'0'16,"17"0"0,-17 0-16,52 0 15,-35 0-15,18 17 16,-35 1-16,-18 17 15,-18-17-15,-17 35 16,0-18-16,-18 18 16,18-35-16,17-1 15</inkml:trace>
  <inkml:trace contextRef="#ctx0" brushRef="#br2" timeOffset="461535.6747">1782 9825 0,'35'0'16,"-18"0"-16,19-18 0,34-17 15,36 0 1,-71 17-16,18 0 16,-35 1-16,35-19 15</inkml:trace>
  <inkml:trace contextRef="#ctx0" brushRef="#br2" timeOffset="461745.9777">2152 9525 0,'88'-18'15,"0"1"-15,-52 17 16,-19 0-16,19 17 15,-19 19-15,-34-19 16,-1 19-16,-53 52 16,18-35-16,-35 35 15,35-53-15,-17 36 16</inkml:trace>
  <inkml:trace contextRef="#ctx0" brushRef="#br2" timeOffset="472320.0536">15205 8784 0,'0'-17'47,"17"17"78,1 17-109,17-17-16,-17 0 0,52 0 15,-17 0-15,71-17 16,-54 17-16,19-18 16,-1 0-16,-18 18 0,19-17 15,52 17-15,-88-18 16,17 18-16,-35 0 16,-17 0-1,0 0-15,-18 18 16,0-1-16,-36 1 15,1-18 1</inkml:trace>
  <inkml:trace contextRef="#ctx0" brushRef="#br2" timeOffset="477062.3101">3104 6191 0,'-17'0'16,"-1"-17"0,36 34 46,35 1-46,0-18-16,52 18 15,-34-18 1,0 17-16,87-17 16,-69-17-16,69-1 15,-87 0-15,70 1 16,-88-1-16,0 18 16,-36 0-16,-34 0 31,-18 18-31,-36 17 15</inkml:trace>
  <inkml:trace contextRef="#ctx0" brushRef="#br2" timeOffset="478228.814">8590 9666 0,'-17'0'0,"-1"0"15,36 0 17,70 0-17,-35 0-15,123 18 0,-88-18 16,106 0-1,-88 0-15,70 0 16,-105 0-16,17 0 16,-70 0-16,-18 17 15,0 1-15</inkml:trace>
  <inkml:trace contextRef="#ctx0" brushRef="#br2" timeOffset="481529.476">8467 9684 0,'0'-18'16,"-18"18"-1,36 0 1,17 18-1,0-1-15,53 1 16,-17-18-16,88 18 16,-71-18-16,106 0 15,-106-18-15,71 18 16,-89 0-16,36-18 16,-70 18-16,-1 18 15,-53-18 1,-35 18-1,18-18-15,0 0 16,-53 17-16,35-17 16,0 0-16,-18 0 0,-52 0 15,70 0 1,-18-17-16,1 17 0,17 0 16,-53-18-16,71 0 15,-36 1-15,36 17 16,17 0-1,36 0 1,52 0 0,-17 0-16,53 17 15,-35-17-15,-1 0 0,1 0 16,-1 0-16,54 0 16,-71 0-16,0 0 15,-18 18-15,0-18 0,-17 0 0,-1 0 16,-17 18-1,-52-18-15,16 0 16,-70 0-16,54 0 16,-72 0-1,71 0-15,-53-18 0,71 18 16,-18 0 0,71 0-1,88 0 1,-54 0-16,107 0 15,-88 0-15,17 0 16,-17-18-16,-1 18 0,54 0 16,-72 0-16,19-17 15,-53 17-15,17 0 16,-53 0 0,-70 0-1</inkml:trace>
  <inkml:trace contextRef="#ctx0" brushRef="#br2" timeOffset="503733.1192">6615 13194 0,'17'18'16,"-17"-36"30,18 18-30,-18-18 47,0 1-48,0-1 1,-18 18-16,18-18 15,-17 18-15,-1-17 0,-53 17 16,36-18-16,0 18 16,0 0-16,-18 0 0,0 0 0,-71 0 15,1 0 1,52 0-16,1 0 16,17 18-16,-88-18 15,88 0-15,-71 17 16,71-17-16,0 18 0,-17 0 15,52-1-15,1 1 16,-1-18-16,0 18 16,18-1-1,-17 1-15,17-1 16,-18 1 0,18 0-1,-18-18 1,18 17-16,0 1 15,0 0 1,0-1-16,0 36 16,0-35-16,18 35 15,-18-18-15,18 53 16,-18-35-16,0 53 16,0-53-16,17 70 15,-17-52-15,0 70 16,0-70-16,0-1 15,0 54 1,0-71-16,0-1 0,0 1 16,0 0-16,0 0 0,0 0 15,0-18-15,0 54 16,18-1 0,-18-53-16,0 36 0,18-36 15,-18-17-15,17 34 16,1-34-16,0 0 15,-18-1-15,35 1 16,-18-18-16,1 18 16,0-18-16,17 0 15,-17 17-15,17-17 16,0 18-16,18-18 16,-35 0-16,35 0 15,-18 0-15,18 0 0,-18 18 16,18-18-16,0 0 15,53 17-15,-53 1 0,0-18 16,70 17 0,1 1-16,-54-18 15,1 0-15,52 18 16,-70-18-16,18 0 0,-18 0 16,52 0-16,-52 0 15,35 0 1,-52 0-16,17 0 15,-18 0-15,-17-18 16,-1 0-16,-17 1 16,0-1-16,0 1 15,-17-19 1,17 19-16,-18-19 0,0-34 16,18 35-16,0-1 15,-17-70-15,17 36 16,-18-71-1,0-18-15,18 71 0,-17-106 16,-1 88 0,-17-70-16,35 87 15,-18-34-15,18 52 16,0-17-16,0 35 16,0 0-1,0 18-15,0-18 16,0 35-16,18-17 15,-18 18-15,0-19 16,0 19-16,-18-1 16,1 18-16,-1-18 15,0 18-15,-17 0 16,17 0-16,1-17 16,-19 17-16,19-18 15,-1 18-15,1-18 0,-19 18 16,19 0-16,-19-17 15,-34 17-15,17 0 0,18 0 16,-71 17 0,18 1-16,35 0 15,17-18-15</inkml:trace>
  <inkml:trace contextRef="#ctx0" brushRef="#br2" timeOffset="505485.4102">7532 16581 0,'0'-18'16,"-18"18"0,18-18-16,-17 18 0,-19-17 15,19 17-15,-1 0 16,-17 0-16,-1 0 0,-52 17 15,35 1-15,-70 0 16,52-1 0,-70 1-16,88-18 15,-105 17-15,87-17 16,-70 18-16,88-36 16,-71 1-1,89 17-15,-53-18 16,70 18-16,-17 0 0,0 0 15,17 0 1,1 18 0,-1-1-1,0 1 1,-17 0 0,17-1-16,-17 36 15,35-17-15,-18 52 16,18-18-1,0-17-15,18 18 0,-18 70 16,18-71-16,-18 125 16,0-90-1,0 1-15,0 106 0,0-124 16,0 71 0,17-106-16,19 35 15,-1-53-15,18 0 16,-18-17-16,36 17 15,-36-17-15,35 0 16,-34-1-16,34-17 16,-34 0-16,-1 0 15,71-17-15,0-1 16,-54 0-16,19 1 16,0 17-16,70-36 15,-53 19-15,53-1 16,-70 18-16,-19-17 0,37 17 15,-54 0 1,18 17-16,-36-17 16,1 0-16,-18 18 0,18-18 15,-1 0 1,-17-18 0,18 1-16,-18-36 15,18 17-15,-18-17 0,0-70 16,0 52-16,0-34 15,0-1-15,0-18 0,0 1 16,0-1-16,-18 1 0,0 17 16,-17-88-1,17 123-15,18 1 0,-17 35 16,-1-1-16,1 1 16,-1 17-16,0 1 0,18-1 15,0 0 1,-17 18-1,-1 0-15,0 0 0,-17 18 16,0-18-16,-36 53 16,54-18-1,-19 1-15,19-1 16</inkml:trace>
  <inkml:trace contextRef="#ctx0" brushRef="#br2" timeOffset="508800.5272">2893 8273 0,'-18'0'31,"18"17"-15,-17-17 77,-1-17-46,0 17-16,1 0 126,34 0-110,-17 17-32,18-17-15,35 18 16,-18-18-16,18 0 15,0 0 1,-18 0-16,18 0 0,0 0 16,53-18-16,-71 18 15,18 0-15,-18 0 0,1 0 16,17 0-16,-36 0 16,1 0-1,-36 0-15,1 18 16,-19 0-16</inkml:trace>
  <inkml:trace contextRef="#ctx0" brushRef="#br2" timeOffset="509716.7893">2822 9984 0,'-17'0'15,"34"0"48,36 17-63,0-17 16,53 0-16,-36 0 15,89 0-15,-88 18 16,52-18-1,-70 18-15,0-18 0,18 17 16,-36 1-16,18-1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256" units="dev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2-22T17:03:18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19788 1852 19 0,'0'-10'9'0,"17"-15"-2"15,-5 10 10-15,-1 5-16 16,12 0 0-16,16 10 1 0,7 0 0 16,11 5-2-16,11 15 1 15,-6 15 1-15,-5 6 1 0,0 19-1 16,-12 26 0-16,-5 15-1 16,-17 15 1-16,-12 5-2 15,-11-10 1-15,-6 0-1 16,-5-10 0-16,-12 0 0 0,-5-15 0 15,-23-21-1-15,-12-4 0 16,-5-26 0-16,-6-15 1 16,0-20 0-16,6-20 0 15,6-15 0-15,11-16 1 16,22-9 0-16,12-11 0 31,17 1-1-31,17-6 1 0,23 10-3 16,23 6 0-16,16 4-7 15,23 6 0-15</inkml:trace>
  <inkml:trace contextRef="#ctx0" brushRef="#br0" timeOffset="737.078">21287 1888 16 0,'17'15'8'0,"23"-46"-2"0,-23 21 5 15,0-5-10-15,11-5 0 16,-11-15 0-16,-5-1 0 0,-7 1-1 16,-10-5 0-16,-7-1 1 15,-5-4 1-15,-11 10 0 16,5 19 0-16,1 16 1 15,-7 16 0-15,1 29 0 16,-6 16 1-16,-6 19-1 16,0 26 1-1,6 20-1-15,6 11 0 16,5-6-2-16,17-15 1 16,6-15-3-16,12-10 1 0,5-21-5 15,-6-14 1-15,1-21-6 16,-1-5 0-16</inkml:trace>
  <inkml:trace contextRef="#ctx0" brushRef="#br0" timeOffset="915.2659">20674 2327 23 0,'-17'-10'11'0,"40"15"-6"0,-12-5 13 15,12 0-15-15,22 0 0 16,18 0 1-16,22-5 0 0,11-11-6 15,24-4 0-15,10 10 0 16,23 0 1-16,-5-5-8 16,-6 20 0-16</inkml:trace>
  <inkml:trace contextRef="#ctx0" brushRef="#br0" timeOffset="1399.3444">19487 3502 22 0,'-5'-15'11'0,"44"15"-9"0,-22-5 15 16,17 0-15-16,23 0 1 16,28 0 2-16,40-5 0 15,17-10-7-15,17 0 1 0,23-1 3 16,0 6 0-16,-1 0-4 15,-22 0 0-15,-11 5-7 16,-17 0 1-16</inkml:trace>
  <inkml:trace contextRef="#ctx0" brushRef="#br0" timeOffset="1983.8437">19743 4133 18 0,'-29'-5'9'0,"35"-5"-5"15,5-5 8-15,1 5-11 16,5-5 1-16,17-5 1 0,6 4 1 15,16 1-4-15,12 5 1 16,6 5 3-16,-6 10 0 0,-5 25-1 16,-12 16 1-16,-11 24-2 15,-18 26 1-15,-16 5-2 16,-17 5 0-16,-12 5-1 16,-5 10 1-16,-6-25-2 15,-6-15 1-15,-6-15-1 16,1-21 1-16,-6-20 0 0,5-20 1 15,-5-25 0-15,6-5 1 16,0-15 0-16,5-6 0 16,17 1 0-16,6-6 0 15,11 1-1-15,12 9 0 16,11 6-3-16,23 0 1 0,22 10-6 31,12-1 0-31,28 11-5 16,1-5 1-16</inkml:trace>
  <inkml:trace contextRef="#ctx0" brushRef="#br0" timeOffset="2215.6585">21202 4032 27 0,'-17'-5'13'0,"-45"111"-12"16,39-70 20 15,-62 75-18-31,-1-16 0 16,13-4-5-16,16-15 0 16,11-15-6-16,12-21 0 15</inkml:trace>
  <inkml:trace contextRef="#ctx0" brushRef="#br0" timeOffset="2384.5906">20787 4128 27 0,'-28'-45'13'0,"5"35"-6"15,18 20 17-15,-1 10-22 0,0 10 1 16,6 21 2-16,6-1 0 16,5 11-6-16,18 19 0 15,16-4 3-15,12-5 1 16,11-6-8-16,6-4 1 0,17-6-7 15,11-24 0-15</inkml:trace>
  <inkml:trace contextRef="#ctx0" brushRef="#br0" timeOffset="2868.5936">22128 3164 22 0,'-12'10'11'0,"35"-35"-7"0,-6 20 11 15,11 0-15-15,18 0 1 16,5 0-1-16,0 0 0 16,0 5-2-16,-6 0 1 15,-16 5-5-15,-12 10 1 16,-17 5-2-16,-17 0 1 0</inkml:trace>
  <inkml:trace contextRef="#ctx0" brushRef="#br0" timeOffset="2984.1245">22128 3381 20 0,'-12'10'10'0,"35"-30"-11"0,-12 25 20 16,12 0-18-16,17 0 0 31,11-5-1-31,11 0 0 0,18-10-7 16,16 0 1-16</inkml:trace>
  <inkml:trace contextRef="#ctx0" brushRef="#br0" timeOffset="3614.7513">23399 1655 19 0,'-5'-15'9'0,"16"-30"-8"15,-11 45 11-15,11 0-11 16,12 0 1-16,17 0 1 0,5 10 1 15,12 10-4-15,6 15 0 16,-7 21 3-16,-5 20 1 16,-5 15-1-16,-6 20 1 15,-18 10-2-15,-10-10 1 16,-12-5-1-16,-12-5 0 31,-16-16-2-31,-17-14 1 0,-18-10-1 16,-5-21 0-16,-12-20 0 15,7-15 0-15,-1-20 0 16,6-10 1-16,11-16 0 16,11 1 0-16,12-5 0 15,12 4 0-15,10-4-1 16,24 4 1-16,22 11-1 0,17 0 0 0,28 15-6 16,29-10 1-16,6 4-4 15,5 6 0-15,-5 20-2 16,16-10 1-16</inkml:trace>
  <inkml:trace contextRef="#ctx0" brushRef="#br0" timeOffset="4198.7953">24967 1994 17 0,'5'-16'8'0,"-5"-29"-9"0,0 30 15 0,0 0-13 16,0-11 0-16,0 6 1 16,-5 5 0-16,-1-10-2 15,-5 10 1-15,-1-5 1 16,-5 4 0-16,-6 6 0 31,-5 10 0-31,-12 5 0 0,1 16 1 16,-7 9-1-16,-5 10 1 15,0 6 0-15,-12 4 0 16,12 16-1-16,12-11 1 16,10 11-1-16,12-6 0 15,17-14-1-15,0 4 0 16,6-14-1-16,11-6 1 0,-6-10-1 16,6 5 1-16,-11-15-1 15,0 6 0-15,-1-6 0 16,-5-5 0-16,0-5-2 15,6 5 1-15,5-5-2 16,6 0 1-16,6-5-2 16,11-16 0-1,12 6-3-15,-1 0 0 16,-5-5-2-16,5-5 0 0</inkml:trace>
  <inkml:trace contextRef="#ctx0" brushRef="#br0" timeOffset="5051.0976">24995 1832 16 0,'-11'15'8'0,"16"-10"-5"0,-5-5 12 15,6 5-14-15,5-5 1 16,1 0-1-16,5-15 1 15,5-10-3-15,1 5 0 16,0-21 2-16,0-4 0 16,-6 0-1-1,-6-6 1-15,-5-4 0 16,-12 9 1-16,-5 6 0 16,-12 20 0-16,-11 9 1 15,-6 22 0-15,-5 14 1 16,-6 20 0-16,-6 16 0 15,-6 25 1-15,-5-1-2 16,-6 21 1-16,1 15-1 0,16 11 1 16,28-6-2-16,1 5 0 15,17-25-3-15,16-15 1 16,7-26-3-16,5-9 0 16,5-16-4-16,1-9 0 0,-12-26-1 15,-5-20 0-15,-17-16-1 16,-12 1 1-16,-22-15 2 15,-6-1 1-15,-18 1 3 16,-4-1 0-16,-1 11 4 0,17 5 0 16,0 4 2-16,12 11 1 15,16 0 0-15,18 0 1 16,28 5-1-16,23 0 1 31,136-10-2-15,17-6 1-16,-11 6-5 15,-6 5 0-15,-23 5-5 16,-22 15 0-16,-35 0-5 16,-22 15 1-16,-29-5-1 15,-22 6 0-15</inkml:trace>
  <inkml:trace contextRef="#ctx0" brushRef="#br0" timeOffset="5382.4163">22991 3371 23 0,'-29'36'11'0,"97"-21"-13"0,-28-20 25 0,28-5-19 16,51-6 0-16,35-19 1 15,39-10 0-15,28-1-8 16,-5 1 1-16,0-1 2 16,-12 11 1-16,-11 5-7 15,-34 10 0-15,-28 4-3 16,-46 6 1-16,-51 26-1 0,-34 9 1 15</inkml:trace>
  <inkml:trace contextRef="#ctx0" brushRef="#br0" timeOffset="5867.3">23201 3901 18 0,'28'0'9'0,"29"20"-9"16,-34-10 19-16,5 16-18 16,6 19 1-1,6 21 1-15,0 14 1 16,-12 26-4-16,-11 0 0 16,-11 5 3-16,-12 5 1 15,-5 0-2-15,-6-15 0 16,-6-15 0-16,-6-10 0 15,-5-21-2-15,-11-4 1 0,-12-26 0 16,0-15 0-16,-5-15 1 16,-1-25 0-16,7-5 0 15,10-6 0-15,18-4-1 16,22-1 1-16,18-4-1 0,16-1 0 16,34-4-6-16,12 9 1 15,28 1-4-15,6 0 0 16,-5 9-3-16,27 6 0 0</inkml:trace>
  <inkml:trace contextRef="#ctx0" brushRef="#br0" timeOffset="6367.5541">24098 4269 18 0,'-63'66'9'0,"18"-10"-6"0,34-31 14 0,-1 20-16 16,1 6 1-16,5 9 2 15,6 1 0-15,12 4-4 16,10-19 0-16,18-6 3 15,5-15 0-15,7-14-1 16,10-22 1-16,6-19-3 0,0-20 1 16,-11-11-3-16,0-15 1 15,-29 6-2-15,-11 9 0 16,-28 1 0-16,-17 14 0 16,-7 21 0-16,-4 15 0 15,-1 10 1-15,6 5 0 0,5 5-4 16,12 0 0-16</inkml:trace>
  <inkml:trace contextRef="#ctx0" brushRef="#br0" timeOffset="6598.7083">24626 4365 21 0,'-34'66'10'0,"-34"55"-5"0,51-86 16 0,-12 26-17 16,1 30 1-16,5 10 2 15,0 10 0-15,6 5-10 16,0-5 1-16,6-15 5 16,5-5 0-16,1-11-5 15,5-14 0-15,11-16-5 16,6-14 1-16,6-6-3 0,-1-10 0 16,-4-25-1-16,-1-15 0 15</inkml:trace>
  <inkml:trace contextRef="#ctx0" brushRef="#br0" timeOffset="7951.1477">27181 1681 12 0,'6'-5'6'0,"-18"5"-4"15,12 0 10-15,0 0-12 16,0 0 1-16,0 0 1 16,6-5 0-16,-6 5-2 15,0 0 0-15,6-5 1 16,-1 5 1-16,1-6-1 0,0 1 1 0,-1-5-1 15,1 5 1-15,-6 5-2 16,0 0 1-16,0 0 0 16,0-10 0-16,0 0-1 15,6 5 1-15,-6 5-1 16,-6-20 1-16,0 10-1 31,1 5 1-31,5 5-1 0,0-10 0 16,-6 10 0-16,0-10 1 15,-5 5-1-15,5-6 0 16,-11 6 0-16,0 5 0 16,-5-5 0-16,-1 5 1 15,-6 5-1-15,1 0 1 16,0 6-1-16,-1 4 0 0,1 0 0 16,0 10 1-16,-7 5 0 15,-4 16 0-15,-12 24 1 16,-6 1 0-16,-6 20 0 15,1 20 1-15,5 5-1 16,12-15 1-16,11 5-1 16,22-15 0-1,12-26-2-15,17-9 1 0,17-16-1 16,17-30 1-16,12-15-1 16,5-5 0-16,0-15 0 15,6-10 0-15,-17-1 0 16,-12 6 0-16,-16 0-1 15,-18 4 1-15,-11 1 0 16,-6 5 0-16,-5 10 0 0,-6 0 0 16,0 0 0-16,6 5 0 15,-1 0 0-15,6 0 0 16,1 5-1-16,-1 5 1 16,0-5-1-16,6 0 1 15,0 0-1-15,0 0 1 16,0 0-1-16,0-5 0 0,-5 5-1 15,-1-10 1-15,-5 10-3 16,5-16 0-16,0 1-3 16,6 5 1-16,0 10-1 15,0-10 0-15,0-10-1 16,6 5 1-16</inkml:trace>
  <inkml:trace contextRef="#ctx0" brushRef="#br0" timeOffset="9050.5277">26221 2019 21 0,'40'-10'10'0,"34"-36"-12"0,-34 31 23 16,11-5-19-16,23-15 0 0,17 9 3 16,16 6 0-16,18 5-6 15,-5 15 1-15,-13 15 4 16,-21 15 0-16,-24 21-1 16,-22 15 1-16,-29 40-2 15,-22 10 0-15,-23-5-1 16,-23-5 1-16,-11-5-1 0,-23-21 1 15,0-4-1-15,-11-21 1 16,-12-19-1-16,-5-16 0 0,11-20 0 16,17-15 1-16,12-20 0 15,16-11 0-15,29-9-1 16,23-6 0-16,28 0 0 31,23 1 1-31,22 4-3 16,12 11 0-16,17 10-1 0,5 20 0 15,1 15-5-15,11 25 1 16,-6 0-3-16,-11 10 0 16,-6-9-3-16,40 4 1 15,-28 0 0-15,-12-5 0 16</inkml:trace>
  <inkml:trace contextRef="#ctx0" brushRef="#br0" timeOffset="9781.2624">27857 2039 22 0,'-34'20'11'0,"-6"56"-13"0,29-51 23 0,-6 20-20 15,-1 26 1-15,7-5 3 16,5-6 0-16,18 1-6 16,11-6 1-16,11-19 4 15,34-16 0-15,6-20-2 16,11-25 1-16,-6-16-2 15,-5-19 0-15,-12-6-1 0,-16 1 1 16,-23-6-1-16,-23 15 0 16,-34 16-1-16,-29 20 1 0,-22 5-1 15,-17 30 1-15,0 5-3 16,5 25 0-16,29 11-2 16,22-1 0-16,29-14-1 15,23-16 1-15,17-20-3 16,45 0 1-16,17-5 1 31,12-10 0-31,-1-10 1 0,-16 0 0 16</inkml:trace>
  <inkml:trace contextRef="#ctx0" brushRef="#br0" timeOffset="9981.1193">28413 2069 22 0,'-6'-10'11'0,"-5"45"-13"0,5-14 25 0,1 9-21 16,-7 15 0-16,1 31 3 15,-6 5 0-15,-6 5-6 16,1 15 1-16,-1-6 3 16,0-4 0-16,12 5-5 15,5-10 0-15,6-15-3 0,17-16 1 16,0-10-3-16,23 6 0 31,-29-11-11-15,6-156 18-16</inkml:trace>
  <inkml:trace contextRef="#ctx0" brushRef="#br0" timeOffset="10233.9148">26749 3311 26 0,'-34'0'13'0,"63"0"-16"0,-6 5 25 15,22-5-19-15,34-5 0 16,41-10 1-16,44-16 0 16,183-24-6-1,-35 19 0-15,-17 11 0 16,-39 20 0-16,-46 10-3 16,-45 10 1-16,-92 5-3 15,-27 21 1-15</inkml:trace>
  <inkml:trace contextRef="#ctx0" brushRef="#br0" timeOffset="10696.6009">26551 4320 20 0,'28'-56'10'0,"69"16"-7"0,-63 25 13 16,17 10-16-16,17 5 1 16,17 10 1-1,6 15 0-15,6 11-3 16,-18 19 1-16,-17 16 1 15,-10 9 1-15,-18 11-1 16,-17 20 1-16,-17-5-1 16,-23 0 0-16,-22-10 0 15,-29-15 1-15,-11-5-1 16,-18-26 1-16,7-20 0 0,5-10 0 0,0-25 0 16,12-15 0-16,11-15 0 15,11-5 1-15,23-6-1 16,11 1 0-16,17-1-1 15,18 6 0-15,16 5-5 16,23-1 1-16,23 11-3 16,34 5 1-16,17-5-2 0,39-1 0 15,-10-9-2-15,33 0 1 16</inkml:trace>
  <inkml:trace contextRef="#ctx0" brushRef="#br0" timeOffset="11196.4543">28305 4391 23 0,'-22'10'11'0,"-52"60"-8"16,40-39 16-16,-17 14-18 31,-23 16 1-31,-11 19 1 0,-6 6 1 16,0 5-5-16,23-10 0 15,17-21-2-15,17-24 1 16,22-16-3-16,12-25 0 16,12-31-1-16,5-9 0 15,0-21-2-15,0 1 1 16,5-11 3-16,1 0 0 0,-6 1 9 31,-5-26-5-31,-24 161 4 16,12-80 0-16,-6 25 2 15,6 15 1-15,6 21 1 16,17 19 1-16,17 1-6 16,28 4 0-16,23 1-4 0,16-10 0 0,7-11-2 15,-12-15 0-15,23-5-3 16,-23 6 1-16</inkml:trace>
  <inkml:trace contextRef="#ctx0" brushRef="#br0" timeOffset="17794.3441">22928 6096 22 0,'0'-15'11'0,"17"15"-6"0,-11 5 11 15,0 5-15-15,-6 5 0 16,-6 16 3-16,-11 24 1 16,-29 16-5-16,-22 25 0 0,-6 25 3 15,1 15 0-15,-1-15-1 16,11-10 1-16,12-15-5 31,11-10 1-31,12-15-3 16,11-31 0-16,11-20-6 15,12-15 0-15</inkml:trace>
  <inkml:trace contextRef="#ctx0" brushRef="#br0" timeOffset="18310.7491">22366 6465 21 0,'-6'15'10'0,"29"-25"-7"0,-12 10 13 16,6-10-15-16,12-16 1 0,16 1 1 15,12-20 0-15,5 4-3 16,7-9 1-16,-1-6 2 16,-6 1 0-16,1 4 0 15,-12 6 1-15,-6 25-1 16,-5 5 0-16,-6 25-1 15,-17 15 1 1,-6 15-3-16,-11 16 1 16,0 4-7-16,6 1 0 15,11 0-5-15,0 14 1 16</inkml:trace>
  <inkml:trace contextRef="#ctx0" brushRef="#br0" timeOffset="18832.4658">21236 8246 23 0,'0'-5'11'0,"40"-5"-8"0,-17 5 14 31,5-5-16-31,12 0 0 0,16 5-1 16,1-6 1-16,6 1-2 15,5 10 0-15,-6 5-4 16,-5-5 0-16,-12 11-2 16,-10-6 0-16</inkml:trace>
  <inkml:trace contextRef="#ctx0" brushRef="#br0" timeOffset="19179.2536">22145 7903 17 0,'0'5'8'0,"0"45"-4"16,0-29 13-16,-6 19-16 15,0 5 1-15,1 1 1 16,5-6 0-16,5 0-4 0,12-14 0 16,12-11 2-16,16-10 1 15,6-15-1-15,0-15 0 16,12-21-1-16,-1 6 0 0,-5-1 1 16,-12 6 0-16,-16 5 1 15,-12 20 1-15,-23 30 0 16,-11 20 1-16,-17 26 0 15,-11 25 0-15,-1 25-1 16,1 5 1-16,11 0-7 16,22-5 1-16,12-30-5 0,6-21 0 15</inkml:trace>
  <inkml:trace contextRef="#ctx0" brushRef="#br0" timeOffset="31459.3632">26721 6318 22 0,'28'-25'11'0,"1"-5"-7"16,-23 25 11-16,5 5-14 16,-5 5 1-16,-6 10 3 15,-12 15 0-15,-16 16-5 0,-12 24 0 16,-11 31 4-16,-11 15 0 16,-1-5-1-16,-5 0 1 31,11 0-3-31,6-20 1 0,17-20-4 15,6-11 1-15,11-19-4 16,5-16 0-16,12-15-2 16,12-15 1-16,10-25-2 15,1-6 1-15,5-9 0 16,6-11 0-16,1-19 1 16,-1 19 1-16</inkml:trace>
  <inkml:trace contextRef="#ctx0" brushRef="#br0" timeOffset="31859.4692">26363 6495 18 0,'17'-5'9'0,"40"-25"-10"16,-40 14 20-16,12-4-18 16,5-5 1-16,5-10 0 15,7-1 1-15,5 6-4 16,-6 0 1-16,1 5 2 15,-12 4 0-15,-6 16 0 0,-11 10 1 16,-5 16 0-16,-12 19 0 16,-12 0-1-16,-5 21 1 31,-5 4-1-31,-1 1 0 0,11 5-4 0,18-11 1 16,11-9-4-16,-5 4 1 15,-1-14-3 1,0 9 1-16</inkml:trace>
  <inkml:trace contextRef="#ctx0" brushRef="#br0" timeOffset="33190.1418">25864 8276 18 0,'0'5'9'0,"-12"26"1"0,12-6 7 15,-11 20-14 1,0 21 0-16,-6 20 2 16,-6-1 0-16,0 6-7 15,6-5 0-15,6-10 3 16,-1-11 0-16,12-4-4 15,6-16 0-15,5-9-3 16,7-11 0-16,-1-25-1 16,0-10 0-16,-6 0 0 0,0 10 1 0,-5-10 1 15,5-1 0-15</inkml:trace>
  <inkml:trace contextRef="#ctx0" brushRef="#br0" timeOffset="36304.9013">29691 3447 17 0,'-17'-10'8'0,"56"20"-5"16,-16-10 19-16,11 5-20 15,12-5 1-15,10 0 0 16,13-5 0-16,4 0-5 16,1 0 1-16,-6 10 0 0,-17 5 1 15,-11 5-3-15,-23 5 0 16,-17 0-1-16,-22 21 1 16,-18-6-1-16,-17 6 1 15,-11-6 2-15,0-5 0 16,0 0 2-16,16-4 0 15,18-6 1-15,17-5 1 0,23-5-1 16,17-5 1-16,22-5-1 16,18-5 0-16,28 0-2 15,11-5 0-15,28 5-2 16</inkml:trace>
  <inkml:trace contextRef="#ctx0" brushRef="#br0" timeOffset="37004.8453">31247 3608 18 0,'0'0'9'0,"79"0"-5"16,-51 0 10-16,24 0-13 15,21-5 0-15,7 0 0 16,-1-5 1 0,12 10-6-16,-17 0 0 0,-17-5 0 15,-6-5 1-15,-17 5-3 16,0-10 1-16,-6-5-1 15,1 10 0-15</inkml:trace>
  <inkml:trace contextRef="#ctx0" brushRef="#br0" timeOffset="37358.5931">32547 3301 21 0,'-23'80'10'0,"12"6"-10"15,16-71 23-15,7 5-20 16,16-4 0-16,12-11 2 16,11-5 0-16,17-21-7 15,6-9 0-15,5-10 4 16,-10 4 1-16,-18 11-2 15,-6 5 0-15,-16 5-1 0,-18 15 0 0,-17 20 0 16,-17 20 1-16,-11 21 1 16,-17 20 0-16,0 15 0 15,0 15 0-15,6 10-3 16,11-10 1-16,5-10-4 16,12 0 1-16,23-26-4 31,-23-9 1-31</inkml:trace>
  <inkml:trace contextRef="#ctx0" brushRef="#br0" timeOffset="39120.8258">7705 9588 20 0,'0'15'10'0,"6"6"-3"15,5-16 10-15,6 0-16 16,6 5 1-16,5 0 0 16,6 0 1-16,0 0-4 15,1-10 1 1,4 0-1-16,7-5 0 16,-1-10-4-16,1 0 1 15,-7 0-3-15,-5-6 1 0,-5 1-3 16,-7 10 1-16</inkml:trace>
  <inkml:trace contextRef="#ctx0" brushRef="#br0" timeOffset="39458.0125">8330 9351 19 0,'0'30'9'0,"-6"56"-8"16,6-61 20-16,0 11-20 15,0 4 1-15,6 1 0 16,-1-6 1-16,18-5-4 16,0-15 1-16,5-5 1 15,6-15 1 1,12-15-1-16,-12 0 1 15,0 0-1-15,-11 0 0 16,-6 15 0-16,-12 15 0 16,-10 20 0-16,-7 15 1 0,-10 16-2 15,-13 9 1-15,7 6-4 16,0 5 0-16,33 5-2 16,12-21 0-16</inkml:trace>
  <inkml:trace contextRef="#ctx0" brushRef="#br0" timeOffset="45319.745">7768 13615 16 0,'0'0'8'15,"28"-25"-2"-15,-5 30 8 0,-12 0-13 16,12-5 0-16,0 0 1 16,5 5 1-16,6-5-3 15,0 0 0-15,6-10 1 16,5 0 1-16,1-5-5 15,-7 0 0-15,-5-5-2 0,6-11 1 16,17 6-2-16,-6 0 0 16,0 5-1-16,-11 10 1 15,-6-1 3-15,-6 1 1 16</inkml:trace>
  <inkml:trace contextRef="#ctx0" brushRef="#br0" timeOffset="45625.5388">8409 13323 10 0,'17'-5'5'0,"-34"45"0"0,17-30 12 16,6 10-15-16,-6 5 1 16,6 6 1-16,5 4 0 0,6-10-5 15,6 1 0-15,16-6 4 16,1-10 0-16,6-15-2 15,-1-10 1-15,0-6-2 16,-10-4 1-16,-7 5 0 16,-5 0 1-16,-6 10-1 15,-6 15 0-15,-5 10 1 0,-6 15 1 16,-12 21-1-16,1 14 1 16,-12 16-2-16,1 15 1 15,5-10-4-15,11-6 1 16,0-9-3-16,6-15 0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1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3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2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1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8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6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3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5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3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7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9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9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2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1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4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1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3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2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7:51.98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1535 2522 0,'0'-17'16,"17"17"0,54 0-1,-36-18 1,18 18-16,53 0 16,-53-18-16,0 18 0,35-17 15,-53 17-15,0-18 16,18 18-16,-53-17 15</inkml:trace>
  <inkml:trace contextRef="#ctx0" brushRef="#br0" timeOffset="276.7622">1870 2452 0,'17'35'15,"1"36"1,0-54-16,17 54 15,-17-36-15,-1 0 16,1 1-16,-1 17 0,-17-18 16,18 35-16,-18-34 15,-35 34 1,17-34-16,-35 34 16,18-52-16,-36 35 15,19-36-15,16 1 16,1-18-16,0 0 0,-36 0 15,36 0-15,17 0 16,36-18 0,0 18-16</inkml:trace>
  <inkml:trace contextRef="#ctx0" brushRef="#br0" timeOffset="589.4899">2399 2663 0,'35'18'16,"0"-18"-16,1 18 0,34-18 15,-34 17-15,52-17 16,-53 0-16,0 0 16,-35 18-1</inkml:trace>
  <inkml:trace contextRef="#ctx0" brushRef="#br0" timeOffset="716.9219">2505 2875 0,'35'18'0,"0"-18"16,1 0-16,16-18 15,-34 18-15</inkml:trace>
  <inkml:trace contextRef="#ctx0" brushRef="#br0" timeOffset="1323.0545">3157 2575 0,'-35'-17'15,"-18"34"-15,36 1 16,-19 35-16,19 17 16,17-17-1,0-17-15,35 52 16,0-53-16,36 18 16,-18-35-16,52-18 15,-52 0-15,53-53 16,-70 35-16,-1-52 15,-18 34-15,-52-34 16,0 52-16,-53-35 16,35 35-16,-35 1 15,35 17-15,0 17 16,35 1-16,0-18 16</inkml:trace>
  <inkml:trace contextRef="#ctx0" brushRef="#br0" timeOffset="4208.8199">4145 2910 0,'18'0'47,"-18"18"0,0 0-47,0-1 16,-35 36-1,17-35-15,0 0 0,-17 17 16,0-18 0,35 1-16</inkml:trace>
  <inkml:trace contextRef="#ctx0" brushRef="#br0" timeOffset="4931.3742">5115 2681 0,'-53'-35'15,"0"17"1,-17 18 0,52 0-16,-17 18 0,-18 52 15,18 1 1,17 52 0,53-52-16,18-36 15,-17-17-15,-1-18 16,0 0-16,0-18 15,-17 1-15,17-19 0,-17 1 16,0-35-16,-18 34 16,0-17-16,-18 0 0,0 0 15,-17-70-15,0 52 16,-18-34-16,18 69 16,-1 1-16,19 17 15,-1 54-15,0-1 16,36 71-1,-18-36-15,53 71 16,-35-88-16,52 53 16,-17-70-16,35 16 15,-35-16-15,35-19 16</inkml:trace>
  <inkml:trace contextRef="#ctx0" brushRef="#br0" timeOffset="5365.6198">5309 2681 0,'-17'35'15,"17"18"-15,17 18 16,1-53-16,17 34 15,1-16 1,-1-19-16,-18-17 16,1-17-16,0-1 15,-18 0-15,17-17 16,-17 18-16,0-1 16,0 0-16,0 36 15,0 0-15,18 17 16,0-35-16,17 35 15,-17-17-15,17-18 16,0 0-16,-17-18 16,-1 0-1,-17-17-15,0 0 16,-17-18-16,-1 35 16,0-17-16,18 17 0,-17 1 15,-1 17-15,18 17 31</inkml:trace>
  <inkml:trace contextRef="#ctx0" brushRef="#br0" timeOffset="5532.3719">5856 2999 0,'0'53'15,"0"-18"1,18-18 0,17-17-16</inkml:trace>
  <inkml:trace contextRef="#ctx0" brushRef="#br0" timeOffset="5714.9876">6138 2699 0,'53'-18'16,"0"18"-16,-18 0 16,-17 0-1</inkml:trace>
  <inkml:trace contextRef="#ctx0" brushRef="#br0" timeOffset="5826.5924">6156 2875 0,'53'18'0,"-35"-18"16,52 0-16,-35 0 16,1-18-16</inkml:trace>
  <inkml:trace contextRef="#ctx0" brushRef="#br0" timeOffset="6155.7876">6685 2575 0,'-35'53'15,"35"-35"-15,-18 52 16,36-34-16,35 34 15,-18-52-15,53 35 16,-35-53 0,35 17-16,-52-34 15,69-18-15,-69 17 16,17-53-16,-36 36 16,-17 0-16,0-1 15,-17-16-15,-72-37 16,19 54-16,-54 0 15,54 35-15,17 0 0,-35 35 16,70 0-16,18 36 16</inkml:trace>
  <inkml:trace contextRef="#ctx0" brushRef="#br0" timeOffset="6560.8515">7708 2946 0,'-17'35'16,"-19"36"-1,19-54-15,-1 36 0,0-35 16,1-1-16</inkml:trace>
  <inkml:trace contextRef="#ctx0" brushRef="#br0" timeOffset="7256.3363">8608 2646 0,'-71'0'16,"-35"35"-1,18 18-15,53-18 16,0 36 0,35-36-16,17 0 0,19 18 15,-1-35-15,18 0 0,35-18 16,-35 0 0,0-36-16,35-34 15,-53 35-15,-17-54 16,-18 36-16,-18-52 15,-17 52-15,-18-53 16,0 53-16,-17-18 16,34 54-16,1 17 15,35 17-15,-18 19 16,18-1-16,0 35 0,18 1 16,35 52-16,-18-52 15,18-18-15,53 53 16,-71-53-16,18-18 15,35 18-15,-70-35 16</inkml:trace>
  <inkml:trace contextRef="#ctx0" brushRef="#br0" timeOffset="7813.0816">9137 2699 0,'0'17'47,"0"19"-47,0 17 16,0 17-1,0-35-15,35 18 16,-35-17-16,18-36 0,35 17 16,-36-17-16,-17-17 15,36-36 1,-36 17-16,17-16 0,-17 16 15,0 1-15,0 53 32,36 35-17,-19-18-15,36 0 16,-18-17-16,36-1 16,-36-17-16,18-17 15,-35-1 1,-18 0-16,17 1 0,-17-18 15,-17-36-15,-1 36 16,1-1-16,-19-52 16,36 53-16,-17 0 0,-1-1 15,0 19-15,1 17 16</inkml:trace>
  <inkml:trace contextRef="#ctx0" brushRef="#br0" timeOffset="9291.1784">9843 2893 0,'-18'0'16,"18"-18"-1,18 18 1,17 18 0,-18-18-16,1 35 15,0-17-15,-18 17 16,0-17-16,-18 17 16,0-17-16,18-1 15,-17-17 1,17 18-16,17-18 15,1 0-15,17 0 16,18 0-16,-17 0 16,16-18-1,-34 18-15</inkml:trace>
  <inkml:trace contextRef="#ctx0" brushRef="#br0" timeOffset="9502.8123">10266 2716 0,'35'-17'15,"-17"17"-15,35 0 16,-18 0-16,0-18 15,-17 18 1</inkml:trace>
  <inkml:trace contextRef="#ctx0" brushRef="#br0" timeOffset="9636.1192">10319 2875 0,'17'18'16,"54"-18"-16,-36 0 15,53-18-15,-17 1 16</inkml:trace>
  <inkml:trace contextRef="#ctx0" brushRef="#br0" timeOffset="9959.73">10989 2540 0,'-35'35'16,"17"-17"-16,18 17 0,-18 36 16,18-36-1,18 0-15,0 1 0,17-1 16,0-17-16,54 17 16,-54-35-16,88-18 15,-70 1-15,53-36 16,-53 17-16,0-52 15,-36 53-15,-17-53 16,-35 35-16,-71-18 16,36 36-16,-71 0 15,53 35-15,-18 17 16,53 1-16,17 52 16,19-34-1</inkml:trace>
  <inkml:trace contextRef="#ctx0" brushRef="#br0" timeOffset="10341.9972">11977 2840 0,'-18'18'15,"1"-1"-15,17 1 16,-18-1-16,0 1 0,18 0 16,-17-1-16,-1 1 15,0 0-15,1-1 0</inkml:trace>
  <inkml:trace contextRef="#ctx0" brushRef="#br0" timeOffset="11704.4692">12735 2734 0,'-35'-18'16,"17"1"-16,-52 17 15,35 0-15,-1 0 16,1 0-16,0 17 0,-18 36 16,18-35-16,17 53 15,18-36 1,18 0-16,17 18 0,0-53 15,53 18-15,-35-36 16,35-17 0,-52-1-16,17-52 15,-36 53-15,1-18 16,-18 18-16,0-18 0,-18 0 0,-17-53 16,0 0-1,-1 71-15,19 17 16,-19 1-16,19 34 15,17 72 1,0-37-16,17 19 16,1-18-16,17 17 0,36 36 15,-36-70-15,18-1 16,-18 0-16,1 0 16,-1-35-16,0 18 0,1-18 15</inkml:trace>
  <inkml:trace contextRef="#ctx0" brushRef="#br0" timeOffset="12077.1437">13018 2134 0,'0'106'16,"17"35"-16,1 0 15,-1-52-15,19 16 16,-1-34 0,-17-36-16,-1-17 15,1-18 1,0-53-16,-1 35 16,36-35-16,-35 36 15,35 17-15,-36 0 16,19 53-1,-36-36-15,17 19 16,-34-19-16,-1 1 0,0 0 16,-17-18-16,0 0 15,-1 0-15,-34 0 16,52 0-16,-17 0 16,17-18-16</inkml:trace>
  <inkml:trace contextRef="#ctx0" brushRef="#br0" timeOffset="12483.9877">13723 2522 0,'0'-17'15,"35"17"1,18 0 0,-17-18-16,-1 18 0,0 0 15,-17 18 1</inkml:trace>
  <inkml:trace contextRef="#ctx0" brushRef="#br0" timeOffset="12604.238">13758 2663 0,'36'18'16,"17"-18"-1,-36 0-15,54 0 16,-54 0-16</inkml:trace>
  <inkml:trace contextRef="#ctx0" brushRef="#br0" timeOffset="12917.7232">14358 2487 0,'-35'35'15,"-18"36"1,53 17 0,0-53-16,53 36 15,-36-36-15,36-17 0,18 0 16,-18-18-16,53-18 16,-71 0-16,18-17 15,-18-36-15,-17 1 16,-36 17-16,-17 18 15,-18-1-15,-88-34 16,70 52-16,-87 1 16,87 17-16,0 0 15</inkml:trace>
  <inkml:trace contextRef="#ctx0" brushRef="#br0" timeOffset="13369.6492">11959 2522 0,'0'-17'15,"-17"17"16</inkml:trace>
  <inkml:trace contextRef="#ctx0" brushRef="#br0" timeOffset="13845.8754">7655 2611 0,'18'-18'16,"-18"0"-1,0 1-15</inkml:trace>
  <inkml:trace contextRef="#ctx0" brushRef="#br0" timeOffset="14391.2636">4128 2558 0,'0'-18'15,"17"18"1</inkml:trace>
  <inkml:trace contextRef="#ctx0" brushRef="#br0" timeOffset="19084.8079">1446 3863 0,'0'18'16,"18"34"-1,-18-16-15,0 87 16,18-70-16,-1 18 16,1-1-16,0 1 15,-1-36-15,-17 18 0,0-18 0,18 18 16,0-18 0,-1-35-16</inkml:trace>
  <inkml:trace contextRef="#ctx0" brushRef="#br0" timeOffset="19291.2382">1429 3916 0,'53'-18'15,"0"18"1,35-17-16,-35-1 15,-18 18-15,53-18 16,-53 18-16,-17 0 16,0 0-16,-18 18 0,-18 17 15</inkml:trace>
  <inkml:trace contextRef="#ctx0" brushRef="#br0" timeOffset="19423.7794">1535 4198 0,'35'0'16,"18"0"-16,-18-18 16,36 1-1,-54 17-15,1 0 0,0 0 16</inkml:trace>
  <inkml:trace contextRef="#ctx0" brushRef="#br0" timeOffset="19706.4268">1870 4304 0,'-18'53'15,"18"-36"1,0 36-16,18-35 16,17 0-16,0-1 15,18-17-15,-35 0 16,35-17-16,-36-1 15,1 0-15,-18 1 16,0-19-16,-18 1 16,1 18-16,-36-19 15,35 36-15,-35-17 16,18 17-16,17 17 16,18 1-16</inkml:trace>
  <inkml:trace contextRef="#ctx0" brushRef="#br0" timeOffset="19902.3568">2258 4445 0,'0'-18'16,"-18"1"-16,1-19 16,17-16-16,0 16 15,35-17-15,-18 36 16,19-19-16,-19 36 15,19 18 1,-19-18-16,36 18 16,-18-1-16</inkml:trace>
  <inkml:trace contextRef="#ctx0" brushRef="#br0" timeOffset="20376.3213">3493 4128 0,'-36'52'15,"19"1"1,17 18 0,35-18-16,0-18 15,53-17 1,-17-18-16,-1-18 15,-34 0-15</inkml:trace>
  <inkml:trace contextRef="#ctx0" brushRef="#br0" timeOffset="20526.8727">3493 3916 0,'35'-35'15,"0"17"1,18 18 0,-18 0-16</inkml:trace>
  <inkml:trace contextRef="#ctx0" brushRef="#br0" timeOffset="20747.1567">3986 3969 0,'0'17'16,"18"-17"-16,0 0 16,-1 0-16,36 0 15,-35 0-15,17-17 16,-17 17-16,-1 0 15,-17 17-15</inkml:trace>
  <inkml:trace contextRef="#ctx0" brushRef="#br0" timeOffset="20881.3425">3986 4233 0,'36'18'15,"52"-36"1,-53 18-1,-17 0-15,17-17 16</inkml:trace>
  <inkml:trace contextRef="#ctx0" brushRef="#br0" timeOffset="21354.7296">4851 3704 0,'0'35'16,"0"1"-16,0-1 15,0 88-15,17 1 16,-17-71-16,36 106 31,-19-124-31,19 18 0,-1-53 16</inkml:trace>
  <inkml:trace contextRef="#ctx0" brushRef="#br0" timeOffset="21681.5307">5662 4057 0,'35'0'15,"1"0"-15,52-18 16,-53 18-16,18 0 16,0-17-16,-18 17 0,18 0 15,-18 0-15,1-18 16</inkml:trace>
  <inkml:trace contextRef="#ctx0" brushRef="#br0" timeOffset="21876.5904">5891 3810 0,'-17'53'16,"-1"70"-16,0-52 16,18 52-16,18-70 15,17 18 1,-17-36-16,35 18 15,-18-53-15</inkml:trace>
  <inkml:trace contextRef="#ctx0" brushRef="#br0" timeOffset="22121.6875">6174 4198 0,'0'35'0,"0"1"16,0-1-16,17 35 15,1-52-15,52 17 16,-34-17-16,17-18 16,-18 0-16,0-18 0,-17 1 15,35-36-15,-53 35 16,-18-52-16,0 52 16,-52-35-16,35 35 15,-18 18-15,17 0 16,1 0-16,0 36 15,17-19-15</inkml:trace>
  <inkml:trace contextRef="#ctx0" brushRef="#br0" timeOffset="22755.1203">7285 3986 0,'0'53'0,"0"-17"0,0 17 16,0-1-16,0-16 0,0-1 16,0 0-16,18 1 15,-1-19-15,1-17 16,-18-17-16,0-54 15,0 36 1,0-53-16,0 35 16,17-18-16,1 53 15,17-17-15,-17 17 16,17 36-16,-17 0 16,0 35-1,-1-18-15,1 18 16,-1-35-16,1-1 15,-18 1-15,18-36 16,-1 1-16,1-19 16,0 19-16,17-19 15,0 19-15,0 17 16,-17 0-16,35 17 16,-53 19-16,35 34 15,-35-35-15,18 36 16,0-36-16,-1 18 15,-17-35 1</inkml:trace>
  <inkml:trace contextRef="#ctx0" brushRef="#br0" timeOffset="33654.731">4392 5415 0,'18'0'16,"-1"0"-1,1-17-15,53 17 16,-19 0-16,-16 17 0,34 18 15,-34-17 1,-19 0-16,19 52 16,-54-34-16,0-1 0,1 18 15,-54 35-15,0 18 16,54-71-16,-18 0 16,35 1-1,17-19-15,18-17 16,54 0-16,-54-17 15,18 17-15,0-36 16,-36 36-16,1-17 0</inkml:trace>
  <inkml:trace contextRef="#ctx0" brushRef="#br0" timeOffset="33840.6558">4322 5786 0,'70'-18'0,"18"0"15,18-17 1,35 17 0,-105 1-16,-1 17 15</inkml:trace>
  <inkml:trace contextRef="#ctx0" brushRef="#br0" timeOffset="34189.5608">5027 4939 0,'0'-18'16,"-18"18"-1,18 18-15,-17 17 16,17-17-16,0 70 15,0 18 1,17-71-16,1 36 0,0-36 16,35 0-1,-36-17-15,36-18 16,-35 0-16,-1-18 16</inkml:trace>
  <inkml:trace contextRef="#ctx0" brushRef="#br0" timeOffset="34341.2251">5239 5186 0,'0'35'15,"17"0"1,-17-17-16,36 17 16,-19-35-16,1 0 15</inkml:trace>
  <inkml:trace contextRef="#ctx0" brushRef="#br0" timeOffset="34474.1962">5309 5027 0,'-17'0'0,"17"-18"15</inkml:trace>
  <inkml:trace contextRef="#ctx0" brushRef="#br0" timeOffset="34668.0945">5468 4904 0,'53'35'16,"-35"-17"-16,17 52 15,-17-35-15,-1-17 16,-17 17-16,0 1 0,0-1 16,-17 0-16,17 0 0,-53 18 15</inkml:trace>
  <inkml:trace contextRef="#ctx0" brushRef="#br0" timeOffset="35291.066">5909 5345 0,'18'0'16,"35"0"-1,-36 0-15,54 0 16,-18-18-16,-36 18 0,19 0 16,-1 0-1</inkml:trace>
  <inkml:trace contextRef="#ctx0" brushRef="#br0" timeOffset="35424.7766">5962 5503 0,'53'0'16,"17"-17"0,1-1-1,-36 18 1</inkml:trace>
  <inkml:trace contextRef="#ctx0" brushRef="#br0" timeOffset="36035.7282">6738 5327 0,'-18'35'16,"1"18"-16,-1-18 16,18 18-16,-17 36 15,34-54-15,-17 0 0,53 0 16,-35-17-16,35 0 16,-36-18-1,36-36-15,-35 19 16,-1-19-16,-17 19 15,0-1-15,0 36 16,18 17 0,0-17-1,17-1-15,36 1 16,-36 0-16,18-18 16,-18-18-16,-17 0 15,-36-35 1,0 18-16,1 18 0,-36-54 15,18 53-15,-18-35 16,35 36-16,0 17 16,18-18-16,0 1 0</inkml:trace>
  <inkml:trace contextRef="#ctx0" brushRef="#br0" timeOffset="36363.0642">7285 4939 0,'18'-18'16,"-1"18"-16,18 0 16,54-35-16,-36 17 15,35 1 1,-53 17-16,0 0 0</inkml:trace>
  <inkml:trace contextRef="#ctx0" brushRef="#br0" timeOffset="36502.4873">7461 5027 0,'0'53'15,"36"18"1,-1-36-1,-18-18-15,-17 1 0</inkml:trace>
  <inkml:trace contextRef="#ctx0" brushRef="#br0" timeOffset="36880.3162">7849 5274 0,'0'18'15,"18"-1"-15,17 1 0,1 17 16,16 1-16,1-19 16,-17 18-16,17 1 0,35 17 15,-35-18-15,17 0 16,-52-17-1,-1-18-15,-17 17 16</inkml:trace>
  <inkml:trace contextRef="#ctx0" brushRef="#br0" timeOffset="37076.8113">8096 5274 0,'-53'71'16,"0"17"0,18 18-16,35-71 15,-17 35-15,17-52 16,35 17-16,-18-35 16,1 0-16</inkml:trace>
  <inkml:trace contextRef="#ctx0" brushRef="#br0" timeOffset="37330.4121">8431 4745 0,'-35'53'0,"35"-18"16,-18 0-16,18 1 16,0-1-16,0 0 0,18 36 15,0-54 1,17 19-16,18-1 0,-35-35 16,-1 0-16,1 0 0</inkml:trace>
  <inkml:trace contextRef="#ctx0" brushRef="#br0" timeOffset="37470.3738">8608 5009 0,'0'36'16,"17"-1"0,1-17-16,0-1 15,-1-17 1</inkml:trace>
  <inkml:trace contextRef="#ctx0" brushRef="#br0" timeOffset="37603.793">8625 4798 0,'0'-18'16</inkml:trace>
  <inkml:trace contextRef="#ctx0" brushRef="#br0" timeOffset="37798.1608">8784 4763 0,'35'52'16,"18"19"-1,-17-18 1,-19 17-16,1-34 0,-36 17 16,-17 17-1,0-52-15</inkml:trace>
  <inkml:trace contextRef="#ctx0" brushRef="#br0" timeOffset="38126.1248">9084 5309 0,'18'0'16,"-1"0"-16,54-17 16,-36-1-16,53 0 15,-52 1 1,-1 17-16,18-18 15,-36 18-15</inkml:trace>
  <inkml:trace contextRef="#ctx0" brushRef="#br0" timeOffset="38282.1683">9260 5098 0,'0'17'15,"0"36"-15,0-18 16,18 1-16,0 34 15,-1-17-15,19 35 16,-19-52-16,1-1 16,-18 0-16,18-17 0</inkml:trace>
  <inkml:trace contextRef="#ctx0" brushRef="#br0" timeOffset="38660.2722">9525 4868 0,'18'124'0,"-1"17"16,1-18-1,-18-87-15,35 52 16,-17-88-16,-1 0 15,1 0-15,17-35 16,1 35 0,34-18-16,-34 18 15,34 35-15,-52 1 16,17-19-16,-17 18 0,-1 1 16,-17-1-16,-17-17 15,-19 17 1,1-35-16,-53 0 15,53 0-15,-54-18 16,54 1-16,-18-1 16,36 18-16,-1 0 0</inkml:trace>
  <inkml:trace contextRef="#ctx0" brushRef="#br0" timeOffset="39816.1442">4815 6738 0,'0'-18'16,"-17"1"-16,-18-18 15,17 17-15,-17 0 16,-1 18-16,-34 36 0,34-1 16,-16 35-1,16-17-15,19 53 16,17-71-16,17 18 15,1-17-15,17-19 0,0 1 0,54-1 16,-54-17-16,53-35 16,-70 18-1,-1-1-15,1-17 0,-18-18 16,0 17-16,-35-16 16,17 16-16,-35 1 15,36 35-15,-1 0 16,18 18-1,18 17 1,-1 0-16,36 18 16,-18-35-16,1-1 0,-1 1 15,0 0-15,1-1 16,-1-17-16,0 18 16</inkml:trace>
  <inkml:trace contextRef="#ctx0" brushRef="#br0" timeOffset="40060.7515">5062 6138 0,'-17'36'0,"-19"34"15,36-17-15,18 35 16,0-35-16,-1-18 0,54 36 16,-36-36-1,18-17-15,-18 0 0,1-1 16,-1-17-16,-17 0 0</inkml:trace>
  <inkml:trace contextRef="#ctx0" brushRef="#br0" timeOffset="40205.2448">5345 6403 0,'0'18'15,"0"17"1,17 0 0,1-17-16,17-18 0</inkml:trace>
  <inkml:trace contextRef="#ctx0" brushRef="#br0" timeOffset="40333.7409">5327 6297 0,'0'-18'16,"0"1"0,18-1-1</inkml:trace>
  <inkml:trace contextRef="#ctx0" brushRef="#br0" timeOffset="40541.0686">5521 6103 0,'18'0'15,"35"35"-15,17 18 16,-35-17-16,1 69 15,-19-52-15,-17-17 16,0 16-16,0-16 0,0 17 16,-35 0-16,0-18 15</inkml:trace>
  <inkml:trace contextRef="#ctx0" brushRef="#br0" timeOffset="41584.9662">6385 6632 0,'18'0'0,"0"0"16,17 0-1,0 0-15,0 0 0,18 0 16,-17 0-16,-1 0 0,0 0 16,-17 18-1</inkml:trace>
  <inkml:trace contextRef="#ctx0" brushRef="#br0" timeOffset="41714.7237">6491 6826 0,'71'18'16,"17"-18"0,-18 0-1,-34 0-15</inkml:trace>
  <inkml:trace contextRef="#ctx0" brushRef="#br0" timeOffset="42230.6409">7708 6562 0,'18'-18'16,"-36"18"0,1 0-1,-19 0-15,-34 18 16,34 17-16,-52 18 16,53-18-16,0 0 15,-1 1-15,19-1 0,17 0 0,0 18 16,53-18-1,-36-35-15,36 0 16,-17 0-16,52 0 16,-71-17-16,19 17 15,-19-18-15,-17 1 0,0-1 0,0 0 16,-17 1-16,-1-1 0,-17 0 16,-18 1-1,18-1-15,17 18 0,0 0 16,1 0-16</inkml:trace>
  <inkml:trace contextRef="#ctx0" brushRef="#br0" timeOffset="42492.1543">8132 6209 0,'-36'0'16,"-17"0"-16,18 53 16,35 35-1,-18-35-15,18 88 16,18-70-16,0-18 0,-1-1 16,19-16-16,-1 17 15,35 0-15,-34-36 16,17-17-16,-18 0 15</inkml:trace>
  <inkml:trace contextRef="#ctx0" brushRef="#br0" timeOffset="42803.0729">8502 6456 0,'35'0'15,"1"0"-15,-1 17 16,0 1-16,0 0 0,1-1 16,-36 1-16,0 17 15,0-17-15,-18 35 16,0-18-16,1 0 16,17-17-16,0 0 15,17-1 1,36 19-16,-35-36 15,52 0-15,-34 17 16,34-17-16,-52 0 16,0 0-1,-18-17-15,-18 17 16</inkml:trace>
  <inkml:trace contextRef="#ctx0" brushRef="#br0" timeOffset="42954.1348">8467 6668 0,'53'17'0,"0"-17"15,17 0 1,-17-17-16,-18 17 0,36-18 16</inkml:trace>
  <inkml:trace contextRef="#ctx0" brushRef="#br0" timeOffset="43221.2255">8943 6068 0,'-18'35'16,"18"-17"-16,0-1 0,0 19 16,18 17-16,0-18 15,17 35-15,0 1 16,-17-53-16,17 17 16,-17-18-1,-1-17-15</inkml:trace>
  <inkml:trace contextRef="#ctx0" brushRef="#br0" timeOffset="43370.387">9172 6350 0,'18'35'16,"17"-17"-1,-17-18-15</inkml:trace>
  <inkml:trace contextRef="#ctx0" brushRef="#br0" timeOffset="43527.1522">9190 6138 0,'0'-17'15,"18"17"1,-1 0 0</inkml:trace>
  <inkml:trace contextRef="#ctx0" brushRef="#br0" timeOffset="43730.7065">9366 6138 0,'18'18'0,"0"35"15,-1-35-15,1 17 16,-18-18 0,0 19-16,0-19 15,-18 36-15,18-35 16,-17-18-16</inkml:trace>
  <inkml:trace contextRef="#ctx0" brushRef="#br0" timeOffset="44148.807">9543 5997 0,'-18'-17'16,"36"17"-1,-18 17-15,35 19 16,-17-1-16,17 0 16,-18 0-16,36 54 15,-17-37-15,-1 54 16,-17-53-16,-1 53 16,1-35-16,-18-18 15,0-1-15,0 1 0,0-17 16,-35 52-16,-18-35 15,35-18-15,-17-17 16,-36 17 0,36-17-16</inkml:trace>
  <inkml:trace contextRef="#ctx0" brushRef="#br0" timeOffset="52241.8222">4604 8026 0,'17'0'32,"36"0"-32,0 17 15,0-17-15,53-17 16,-35 17-16,34-18 16,-69 0-16,34 18 15,-52 0-15,-36 0 31</inkml:trace>
  <inkml:trace contextRef="#ctx0" brushRef="#br0" timeOffset="52456.7985">4974 8026 0,'-17'17'0,"17"19"15,0-1 1,52 35-16,-34-17 16,53 36-16,-54-54 15,36 35 1,-35-34-16,-18 34 15,0-34-15,-18-19 0,-35 36 16,0-35-16,18-1 16,-53 19-1,35-36-15,-18 0 0,36 0 16,0-18-16,35 0 16,18 1-1</inkml:trace>
  <inkml:trace contextRef="#ctx0" brushRef="#br0" timeOffset="52878.6792">5715 8237 0,'18'0'16,"-1"0"-16,54 0 15,-36-17 1,0 17-16,1-18 0,34 18 15,-52 0-15</inkml:trace>
  <inkml:trace contextRef="#ctx0" brushRef="#br0" timeOffset="53026.447">5821 8449 0,'17'18'16,"54"-18"-16,-18 0 15,18 0-15,-19-18 16,-16 0 0</inkml:trace>
  <inkml:trace contextRef="#ctx0" brushRef="#br0" timeOffset="55332.2787">5239 8378 0,'0'-17'0,"17"17"16,1-18-1,17 18-15,-17 0 16,35-17-16,0-1 16,-18 18-16,18 0 15,-18 0-15,-17 0 16,-36 0 15</inkml:trace>
  <inkml:trace contextRef="#ctx0" brushRef="#br0" timeOffset="55521.0299">5380 8079 0,'0'70'15,"0"-17"-15,18 0 0,-1 35 16,1-35-16,17 35 15,-17-52-15,-1-19 16,1 19-16,0-19 0,-18 1 16</inkml:trace>
  <inkml:trace contextRef="#ctx0" brushRef="#br0" timeOffset="57379.0946">6932 8079 0,'0'-18'16,"0"36"0,0-1-16,-18 1 15,18 17-15,18 18 0,-18-18 16,35 54-16,-17-54 15,0-18-15,17 19 0,18-19 16,-18-17 0,18-35-16,-35 17 15,-1 1-15,1-54 16,-18 36-16,0-36 16,0 54-16,0-1 0,0 36 15,18 35 1,-1-18-1,1 71-15,0-53 16,17 35-16,-18-35 16,-17 17-16,0-34 15,-17 34-15,-1-52 16,-17 0 0,0-18-16,-18 0 15,17-18-15,19 0 0,-19 1 16,19-19-16,-18 19 15,17-1-15,18-17 0,-18 17 16</inkml:trace>
  <inkml:trace contextRef="#ctx0" brushRef="#br0" timeOffset="57724.7579">7408 7602 0,'-17'0'31,"-1"18"-15,18 53-16,-18-19 16,18-16-16,0 17 0,18-18 15,0 0-15,-18 1 0,35 16 16,-17-34-16,17 0 16,-17-1-16,-1-17 15,18 0-15,-17 0 16</inkml:trace>
  <inkml:trace contextRef="#ctx0" brushRef="#br0" timeOffset="57846.9424">7567 7885 0,'0'17'0,"18"36"16,17-18-1,-17-35-15,17 0 16</inkml:trace>
  <inkml:trace contextRef="#ctx0" brushRef="#br0" timeOffset="57974.0642">7638 7726 0,'-18'-18'16,"36"18"15</inkml:trace>
  <inkml:trace contextRef="#ctx0" brushRef="#br0" timeOffset="58180.6174">7814 7620 0,'35'18'15,"-17"-18"-15,0 35 16,35 18-16,-53-18 15,17 18-15,-17-18 16,0 1-16,0-1 16,0 0-16,-17-17 0,-36 35 15,35-36-15,0 19 0,1-19 16</inkml:trace>
  <inkml:trace contextRef="#ctx0" brushRef="#br0" timeOffset="58563.3615">8273 7743 0,'-18'71'0,"18"53"16,0-72 0,0 19-16,18 52 15,17 1-15,-17-89 16,34 36 0</inkml:trace>
  <inkml:trace contextRef="#ctx0" brushRef="#br0" timeOffset="58815.9763">8537 8220 0,'0'35'16,"0"18"0,0-35-16,53-1 15,-18-17-15,1 0 0,17 0 16,-36 0-1,1-17-15,0-1 16,-18 0-16,-18 1 0,0-19 0,1 19 16,-1 17-16,0-18 15,1 0-15,-1 18 0,0 0 16</inkml:trace>
  <inkml:trace contextRef="#ctx0" brushRef="#br0" timeOffset="59192.4124">8961 8184 0,'-36'36'15,"19"-19"-15,-1 19 16,18-1-16,0-17 16,18-1-16,17-17 15,-17 0 1,17-17-16,-18-1 15,-17-17-15,18 17 16,-36-17 0,18 52-1,18 36 1,0 0-16,17 53 16,-17-53-16,17 35 15,-17-35-15,-18 18 16,0-36-16,-36 0 15,1-17-15,-36-18 16,36 0-16,-53-18 16,53 1-16,-36-36 15,54 35-15,-1-17 16,18 17-16</inkml:trace>
  <inkml:trace contextRef="#ctx0" brushRef="#br0" timeOffset="60549.7809">9666 8132 0,'0'-18'15,"0"0"-15,0 1 16,-18-1 0,-17 0-1,18 18-15,-36 36 16,35-19-16,-35 54 16,35-36-16,1 36 15,17-36-15,17 18 16,1-18-16,35-17 15,-35-1-15,17-17 16,0-17-16,-17-1 0,17 0 16,-17 1-16,-1-54 15,1 36-15,-18-18 16,-18 18-16,18 17 16,-17-17-16,-1 35 15,18 18 1,0-1-16,18 18 0,-1 18 15,1-35 1,17 17-16,1 1 16,-1-19-16,-17 1 0,17-1 15,-18-17-15</inkml:trace>
  <inkml:trace contextRef="#ctx0" brushRef="#br0" timeOffset="60783.4612">9807 7567 0,'0'18'16,"-17"17"-16,17 36 16,0-36-16,17 35 15,1-52 1,0 17-16,17 18 0,-18-35 15,36 0 1,-35-1-16,0-17 0,-1-17 16</inkml:trace>
  <inkml:trace contextRef="#ctx0" brushRef="#br0" timeOffset="60910.0036">9984 7796 0,'17'36'15,"-17"-1"1,36 0 0,-19-17-16</inkml:trace>
  <inkml:trace contextRef="#ctx0" brushRef="#br0" timeOffset="61067.3153">10054 7708 0,'0'-17'31,"18"17"-15,-1 0-16</inkml:trace>
  <inkml:trace contextRef="#ctx0" brushRef="#br0" timeOffset="61284.7825">10160 7514 0,'18'0'32,"-1"18"-32,1 17 15,0 0-15,34 36 0,-34-36 16,0 0-16,-1 36 15,-17-53-15,0 17 0,-17 18 16,-1-35 0,-17 17-16</inkml:trace>
  <inkml:trace contextRef="#ctx0" brushRef="#br0" timeOffset="62923.3785">11007 8202 0,'-18'-18'0,"36"18"15,35-17 1,-18 17-16,35-18 15,-17 18-15,18 0 16,-36 0-16,0-17 16</inkml:trace>
  <inkml:trace contextRef="#ctx0" brushRef="#br0" timeOffset="63091.1412">11201 8026 0,'0'35'0,"0"36"15,17-36-15,1 53 16,-18-70-16,35 52 16,-17-52-16,35 17 15</inkml:trace>
  <inkml:trace contextRef="#ctx0" brushRef="#br0" timeOffset="64113.0034">12030 7567 0,'-36'0'16,"19"18"-16,17-1 16,-18 19-16,1-1 0,-1 88 15,18-52-15,0 70 16,18-88-16,34 53 16,-34-53-16,70 0 15,-52-36-15,-1 1 16,0 0-16,-17-18 0</inkml:trace>
  <inkml:trace contextRef="#ctx0" brushRef="#br0" timeOffset="64319.6864">12277 7726 0,'17'70'0,"-17"36"16,18 0 0,0-53-16,17 35 15,0-17 1,-17-36 0,-1-35-16</inkml:trace>
  <inkml:trace contextRef="#ctx0" brushRef="#br0" timeOffset="64836.2655">12629 8043 0,'18'0'16,"17"0"-16,1 0 16,-1 0-16,-17 0 15</inkml:trace>
  <inkml:trace contextRef="#ctx0" brushRef="#br0" timeOffset="65236.6046">12912 8026 0,'-18'53'15,"18"-18"-15,18 0 16,17 18-1,0-35-15,-17-18 0,35 0 16,-18-36 0,-17 19-16,-18-1 15,0-17-15,17-18 16,-17 35-16,0 1 0,0 34 31,18 54-15,0-36-16,-1 18 0,1 35 15,0-35-15,-1 0 16,-17-18-16,-17 54 16,-1-54-16,0-17 0,-35 17 15,36-35 1,-19 17-16,-34-34 16,52 17-16,-52-53 15,52 35-15,-17-52 16,35 17-16,-18 17 15</inkml:trace>
  <inkml:trace contextRef="#ctx0" brushRef="#br0" timeOffset="65437.099">13176 7620 0,'0'35'16,"-17"18"-1,17 0 1,17 0-16,19 18 16,-1-54-1,0 1 1,-17 0-16,-1-18 16</inkml:trace>
  <inkml:trace contextRef="#ctx0" brushRef="#br0" timeOffset="65570.358">13335 7743 0,'0'18'15,"18"17"1,-1-17-16,1 0 0,-18-1 16</inkml:trace>
  <inkml:trace contextRef="#ctx0" brushRef="#br0" timeOffset="65698.0846">13406 7638 0,'0'-18'16</inkml:trace>
  <inkml:trace contextRef="#ctx0" brushRef="#br0" timeOffset="65882.658">13564 7620 0,'18'35'16,"17"1"-1,-35-1-15,36 18 16,-19 0-16,-17-36 15,0 36-15,-17-35 16</inkml:trace>
  <inkml:trace contextRef="#ctx0" brushRef="#br0" timeOffset="66202.879">13705 7479 0,'-17'-18'0,"34"18"31,36 71-15,-17-36-16,34 89 15,-17-1-15,-35-52 16,17 52-16,-35-70 16,-35 53-1,17-71-15,-35 36 16,18-54-16,-53 19 16,52-19-16</inkml:trace>
  <inkml:trace contextRef="#ctx0" brushRef="#br0" timeOffset="66770.6385">14358 7567 0,'0'-35'15,"-18"35"-15,18 35 16,0 71 0,18-36-16,-18 72 15,18-19 1,-1-17-16,1-53 15,17 17-15,-17-52 0,0 0 16,-1-18-16,1 0 16</inkml:trace>
  <inkml:trace contextRef="#ctx0" brushRef="#br0" timeOffset="67015.908">14570 8061 0,'0'0'0,"0"18"0,-18 17 15,18-17-15,18-1 16,-1 1 0,1-1-16,0-17 0,17 0 0,-17 0 15,-1 0 1,1 0-16,-18-17 0,17-18 16,-17 17-16,-17-35 15,-1 35-15,-17-35 16,17 36-16,-17-1 15,35 1-15,0 34 16</inkml:trace>
  <inkml:trace contextRef="#ctx0" brushRef="#br0" timeOffset="67394.0074">14940 8043 0,'-17'18'15,"-1"-18"-15,0 18 16,18-1 0,0 1-16,18 0 0,-18-1 15,35-17 1,-17 0-16,-1-17 16,-17-1-1,-17 0-15,17 36 31,17 35-15,1-18-16,17 71 16,-17-53-16,0-18 15,-18 18-15,17-18 0,-17 36 16,0-36-16,-17 0 16,-19-35-1,-17 0-15,18 0 16,-18-17-16,18-1 15,-18-17-15,35 17 16,1-35 0</inkml:trace>
  <inkml:trace contextRef="#ctx0" brushRef="#br0" timeOffset="67677.5887">15311 7444 0,'-36'0'16,"19"35"-16,17 0 15,-18 0-15,0 36 16,18 0-16,-17 70 0,17-53 15,17-18-15,19 1 0,17 35 16,-18-71 0,0 0-16,-17 1 0,17-36 15,0 17-15</inkml:trace>
  <inkml:trace contextRef="#ctx0" brushRef="#br0" timeOffset="67883.7831">15628 7655 0,'0'53'16,"18"71"-1,-18-71-15,17 52 16,19-34-16,-36-36 15,17 1-15,1-36 16</inkml:trace>
  <inkml:trace contextRef="#ctx0" brushRef="#br0" timeOffset="68005.4181">15910 7920 0,'88'-18'16,"-35"1"-1,-17 17 1</inkml:trace>
  <inkml:trace contextRef="#ctx0" brushRef="#br0" timeOffset="68367.7671">16281 7885 0,'-36'17'16,"1"36"0,0 0-1,35 18 1,18-36-16,-18-17 0,35 17 16,-18-18-16,1-17 15,0-17-15,-1-18 16,-17 17-16,18-35 15,-18 18-15,18-18 16,-18 35-16,0-17 16,0 17-1,0 36 1,0 0-16,0 17 0,35 18 16,-17-18-16,-1-17 15,18 35-15,-17-36 16,0 1-16</inkml:trace>
  <inkml:trace contextRef="#ctx0" brushRef="#br0" timeOffset="68574.3624">16439 7479 0,'-17'53'16,"17"53"0,35-18-16,18 18 15,-18-71-15,1 0 16,-1-17 0</inkml:trace>
  <inkml:trace contextRef="#ctx0" brushRef="#br0" timeOffset="68718.2637">16651 7655 0,'0'36'16,"18"16"0,-1-34-16,1 17 15,-18-17-15</inkml:trace>
  <inkml:trace contextRef="#ctx0" brushRef="#br0" timeOffset="68862.9804">16686 7514 0,'-17'0'31,"34"0"-31</inkml:trace>
  <inkml:trace contextRef="#ctx0" brushRef="#br0" timeOffset="69039.5886">16810 7549 0,'0'0'0,"18"0"16,-1 53-16,1-17 15,-1-19-15,1 54 16,0-54-16,-18 36 16,0-35-16,0 0 0,-18-1 15</inkml:trace>
  <inkml:trace contextRef="#ctx0" brushRef="#br0" timeOffset="69479.8494">16916 7461 0,'17'0'47,"1"18"-32,17 0 1,-17-1-16,52 36 16,-34 0-16,17 53 15,-36-53-15,19 70 16,-36-70-16,0 71 16,-18-71-16,-17 17 15,-1-35-15,-17 18 16</inkml:trace>
  <inkml:trace contextRef="#ctx0" brushRef="#br0" timeOffset="70358.8003">17216 7267 0,'0'-17'31,"35"17"-15,-18 0-1,1 0-15,0 0 0,17-18 16,-17 18-16,-1 0 16,1 18-1,-18 52 1,18-35-16,-18 71 16,17-35-16,1 88 15,-18-71-15,35 88 16,-35-88-16,18 71 15,-18-106-15,17 18 16,-17-36-16,18 18 0,-18 0 16,0-36-16,0 1 15,-18-18 1,1 0 0,-36-35-16,35 35 15,-70-36-15,17 19 16,1 17-16</inkml:trace>
  <inkml:trace contextRef="#ctx0" brushRef="#br0" timeOffset="71028.5872">6668 7479 0,'17'0'0,"1"0"16,-1 0-16,1 0 0,17 0 15,-17 0 1,0 0-16,-18-18 0,17 18 16</inkml:trace>
  <inkml:trace contextRef="#ctx0" brushRef="#br0" timeOffset="71343.0009">6650 7461 0,'0'53'16,"0"18"-1,18-18-15,-18 0 16,17-1-16,-17 19 0,0 105 16,0-87-16,0 105 15,0-124-15,0 89 16,0-88-16,0 52 15,0-88-15,0 53 16,0-52 0,18 34-16,-1-52 15,1 0-15,0-18 0,17 17 16,18-17-16,-18-17 16,0-1-1,-17 0-15</inkml:trace>
  <inkml:trace contextRef="#ctx0" brushRef="#br0" timeOffset="71756.2807">6279 8202 0,'18'0'0,"0"0"15,-1 0-15,36-18 16,-17 18-16,-1 0 0,18 18 15,-36-18-15</inkml:trace>
  <inkml:trace contextRef="#ctx0" brushRef="#br0" timeOffset="75646.7364">4621 9878 0,'-35'-18'15,"-18"18"1,0 18-1,36-1-15,-36 54 16,35-36-16,18 1 0,-18 34 16,36-35-16,17 36 15,-17-53-15,53-1 16,-19-17-16,19-53 16,-36 36-1,1-36-15,-19 17 0,1-16 16,0-54-1,-18 53-15,-18 0 0,18 0 0,-53-53 16,35 53-16,-35-35 16,36 53-1,-19 17-15,1-17 16,35 52-16,0 54 16,0-18-16,35 70 15,-17-52-15,35 52 16,-35-70-1,35 0-15,17 18 16,-17-54-16,35 1 16</inkml:trace>
  <inkml:trace contextRef="#ctx0" brushRef="#br0" timeOffset="76014.8835">5080 9754 0,'18'0'16,"35"0"-1,17 0 1,-52 0-16,17 18 15,-17-18-15,17 35 16,-35-17-16,0 17 0,-18-17 16,1 35-1,-1-18-15,0 0 0,-17 18 16,35-35-16,0 17 0,18 0 16,17-17-1,18 0-15,-35-18 16,17 0-16,-17 0 0,-1 0 15,1 0-15,-1-18 0,-34 18 16</inkml:trace>
  <inkml:trace contextRef="#ctx0" brushRef="#br0" timeOffset="76160.235">5133 9984 0,'35'0'15,"36"0"-15,-1 0 16,-34 0-16,17-18 16,-36 18-1</inkml:trace>
  <inkml:trace contextRef="#ctx0" brushRef="#br0" timeOffset="76527.8605">5539 9331 0,'-36'0'16,"19"0"-16,-1 53 16,18-35-16,0 17 15,0 53-15,0-53 16,18 36-16,17-36 15,0 36-15,1-54 16,16 1 0,-34-18-16</inkml:trace>
  <inkml:trace contextRef="#ctx0" brushRef="#br0" timeOffset="76681.5981">5680 9578 0,'0'35'16,"0"-17"-16,17 17 15,1-35-15,17 0 16,-17 0-16</inkml:trace>
  <inkml:trace contextRef="#ctx0" brushRef="#br0" timeOffset="76815.0491">5680 9384 0,'-18'0'16</inkml:trace>
  <inkml:trace contextRef="#ctx0" brushRef="#br0" timeOffset="77014.3549">5768 9313 0,'35'18'16,"18"35"0,18 17-16,-54-34 15,19 52 1,-36-53-16,0 53 0,0-70 15,-36 53 1,19-54-16,-1 1 0</inkml:trace>
  <inkml:trace contextRef="#ctx0" brushRef="#br0" timeOffset="82848.9157">6526 9772 0,'-17'0'15,"34"0"1,1-18 0,0 18-16,17 0 15,0 0-15,1 0 16,-1 0-16,18 0 16,-36 0-16,1 0 15,0 0-15,-1 0 0</inkml:trace>
  <inkml:trace contextRef="#ctx0" brushRef="#br0" timeOffset="82999.5177">6597 9913 0,'18'35'16,"-1"-35"-16,1 18 15,0-18-15,34 0 16,-16 0-16,-19 0 15,1 0-15</inkml:trace>
  <inkml:trace contextRef="#ctx0" brushRef="#br0" timeOffset="86475.7519">7973 9737 0,'-35'-36'16,"-1"1"0,-17 35-1,36 0-15,-19 0 0,-34 53 16,-1 35-1,18 18 1,36-53-16,17-18 0,0 1 0,35 16 16,-17-34-16,17 0 15,71-36 1,-18-17-16,-53 0 16,36-36-16,-54 36 15,1-36-15,-18 36 16,-18 0-1,18 17-15,-17 18 16,-1 0-16,1 53 16,-1-18-16,18 53 15,18-52-15,52 17 16,-35-36-16,36 18 16,-53-35-16,34 18 15,-16-18-15</inkml:trace>
  <inkml:trace contextRef="#ctx0" brushRef="#br0" timeOffset="86743.0647">8255 9155 0,'-18'17'16,"1"54"-16,-1-36 15,18 0-15,0 54 16,0-37-16,35 19 16,-17-36-16,17 18 15,-17-35-15,35-1 16,-36-17-16,1-17 15</inkml:trace>
  <inkml:trace contextRef="#ctx0" brushRef="#br0" timeOffset="86876.0404">8414 9402 0,'0'35'15,"0"-18"-15,0 36 16,0-17-1,17-19-15,1 1 16</inkml:trace>
  <inkml:trace contextRef="#ctx0" brushRef="#br0" timeOffset="87003.7084">8467 9278 0,'-18'-35'16,"0"17"-1</inkml:trace>
  <inkml:trace contextRef="#ctx0" brushRef="#br0" timeOffset="87213.6118">8625 9137 0,'0'18'0,"36"17"16,-36 0-16,35 18 16,-17-18-16,-1 1 15,-17-19-15,0 54 16,0-36-16,-17 18 16,-1-18-16,0 1 15</inkml:trace>
  <inkml:trace contextRef="#ctx0" brushRef="#br0" timeOffset="87560.6336">8943 9807 0,'35'0'16,"-17"0"-16,-1 0 0,19-17 16,17 17-1,-36 0-15,1 0 0,0 0 16</inkml:trace>
  <inkml:trace contextRef="#ctx0" brushRef="#br0" timeOffset="88182.0444">9437 9719 0,'-18'35'0,"1"36"16,52-1-1,18 1 1,-18-36-16,0-17 0,36 0 16,-1-18-1,-34-18 1,-19 0-16,1-52 15,-18 34-15,-18 19 0,1-18 16,17-1-16,-18 19 0,0-1 16,18 36-1,18 52-15,0-17 16,-18 0-16,17-18 0,1 36 16,17 17-16,-35-35 15,0 35 1,-17-70-16,-36 35 15,35-36-15,-53 1 16,36-18-16,-18-18 16,18 1-16,0-36 15,17 17-15,0-16 16</inkml:trace>
  <inkml:trace contextRef="#ctx0" brushRef="#br0" timeOffset="88522.138">9931 9190 0,'-36'0'15,"36"18"1,-17-1-16,-1 54 16,1-18-16,17-18 15,0 0-15,17 0 0,1 1 0,17 34 16,-17-52-16,52 35 15,-34-53-15,16 17 16,-34-34 0</inkml:trace>
  <inkml:trace contextRef="#ctx0" brushRef="#br0" timeOffset="88676.8934">10125 9419 0,'0'53'16,"17"-18"0,1-17-16,0 0 15,-1-1-15,1-17 0,0 0 16</inkml:trace>
  <inkml:trace contextRef="#ctx0" brushRef="#br0" timeOffset="88816.4425">10178 9313 0,'-18'0'15,"36"0"1</inkml:trace>
  <inkml:trace contextRef="#ctx0" brushRef="#br0" timeOffset="89033.5674">10283 9102 0,'36'17'16,"-19"19"-16,19-1 15,17 35 1,-18-17-16,-17 0 0,-1 0 15,18 35-15,-35-35 16,-17 35-16,-1-52 16,1 17-16,-19-36 15</inkml:trace>
  <inkml:trace contextRef="#ctx0" brushRef="#br0" timeOffset="90012.4344">4763 11342 0,'-53'0'15,"17"17"-15,-17 1 0,18 0 0,0 35 16,0-18-16,17 18 15,0 35-15,18-53 16,18 1-16,0-19 0,17 1 16,35 0-16,1-54 15,17-17 1,-53 0-16,1-52 16,-19 52-16,1 0 15,-18 0-15,-18-53 16,1 53-16,-1 0 0,-17-53 15,-18 36 1,18 34-16,17 36 0,0-17 16,1 34-1,17 36-15,0 0 16,17 18-16,36 123 16,18-71-1,-1-34 1,-34-54-16,34 18 15,-35-18-15,-17-17 0,0-18 16</inkml:trace>
  <inkml:trace contextRef="#ctx0" brushRef="#br0" timeOffset="90468.7154">5186 11342 0,'0'17'16,"-18"36"-16,18-17 15,0 52 1,18-53-16,-18 0 0,53 18 16,-18-35-16,-17-18 15,35 18-15,-18-18 0,-17-18 16,-1-17-1,-17 17-15,18-17 0,-18-1 16,0-16 0,0 34-16,17 36 31,36 17-15,-17-18-16,34 1 15,-35 0-15,36-18 16,-36 0-16,1 0 15,-36-18-15,0 0 16,0 1-16,0-18 0,-18-1 16,-17-34-16,17 34 15,0-16-15,-35-19 16,18 36-16,18 17 0,-1 0 16,36 18-1</inkml:trace>
  <inkml:trace contextRef="#ctx0" brushRef="#br0" timeOffset="91646.7159">6015 11483 0,'-18'18'16,"1"-1"-16,17 1 15,-18 35 1,18-36-16,-18 36 0,18-17 15,0-19-15,18 1 16,-18 0-16,18-18 16,-1 17-16</inkml:trace>
  <inkml:trace contextRef="#ctx0" brushRef="#br0" timeOffset="93966.2151">6720 11201 0,'18'17'15,"35"-17"1,35 0 0,-53 0-16,54 0 15,-54 0-15,35 0 16,-52 0-16,0 0 16,17 0-16,-35-17 15,0-1-15</inkml:trace>
  <inkml:trace contextRef="#ctx0" brushRef="#br0" timeOffset="94148.9659">7020 11007 0,'-17'70'16,"17"36"-1,0-18 1,17-35-16,-17-18 0,18 54 15,0-54-15,-1 0 16,-17-17-16,18-18 16</inkml:trace>
  <inkml:trace contextRef="#ctx0" brushRef="#br0" timeOffset="94655.6023">7479 11130 0,'18'0'32,"34"18"-17,-34-18-15,17 0 0,1 0 16,-19-18-16,36 18 15,-18 0-15,-17 0 0,0 0 16,-18 18 0</inkml:trace>
  <inkml:trace contextRef="#ctx0" brushRef="#br0" timeOffset="94818.0836">7567 11324 0,'35'35'16,"-17"-35"-16,17 0 16,1 0-16,-19 0 15,18-17-15,-17 17 0,0 0 16</inkml:trace>
  <inkml:trace contextRef="#ctx0" brushRef="#br0" timeOffset="96068.7386">8537 11042 0,'0'0'0,"-17"0"0,17-18 0,17 36 31,36 35-16,-18 0-15,54 35 16,-36-53-16,-1 1 16,1-1-16,-17 0 0,17-17 0,17 35 15,-35-53 1,-17 17-16</inkml:trace>
  <inkml:trace contextRef="#ctx0" brushRef="#br0" timeOffset="96250.9457">8802 11095 0,'-53'88'16,"18"-53"-16,17 18 15,-35 18-15,35-36 16,18 0-16,0 18 15,36-17 1</inkml:trace>
  <inkml:trace contextRef="#ctx0" brushRef="#br0" timeOffset="96525.176">9349 11430 0,'0'35'15,"0"-17"-15,0 17 16,0-17-16,17 35 15,1-36-15,0 19 16,-18-19-16,17-17 16</inkml:trace>
  <inkml:trace contextRef="#ctx0" brushRef="#br0" timeOffset="96951.7081">9190 10672 0,'-18'35'15,"18"18"-15,0-18 16,18 36-16,-18-36 16,18-18-16,17 54 15,-18-53-15,1 17 0,17-17 16,-17-1 0,0-17-16</inkml:trace>
  <inkml:trace contextRef="#ctx0" brushRef="#br0" timeOffset="97107.979">9384 10883 0,'0'18'16,"0"17"-16,0 0 16,18-17-16,17 0 15,-18-1-15,1-17 16</inkml:trace>
  <inkml:trace contextRef="#ctx0" brushRef="#br0" timeOffset="97224.8173">9402 10689 0</inkml:trace>
  <inkml:trace contextRef="#ctx0" brushRef="#br0" timeOffset="97436.2917">9543 10654 0,'35'18'16,"18"17"-1,0 71 1,-36-89 0,-17 19-16,18 34 0,-18-35 15,-18-17-15,-17 53 16,17-54-16</inkml:trace>
  <inkml:trace contextRef="#ctx0" brushRef="#br0" timeOffset="98799.6212">10548 11095 0,'-18'-18'0,"-52"18"15,35 0 1,-1 0-16,1 36 0,0-19 16,17 18-16,-17 1 0,17-1 15,1 0-15,17 36 16,17-54-16,1 19 0,-1-36 16,19 17-16,-19 1 15,19-18-15,-1 0 0,0-18 16,-17 1-16,35-36 15,-18 0 1,-35 0-16,0-35 0,0 53 16,-18-71-16,18 35 15,-52-35 1,34 53-16,-17-17 16,17 52-16,18 36 15,0 52 1,0 1-16,35 52 15,-17-52-15,52 52 16,-34-70-16,52 18 16,-53-36-16,36 0 15,-54-35 1</inkml:trace>
  <inkml:trace contextRef="#ctx0" brushRef="#br0" timeOffset="99104.3187">10936 10936 0,'71'-18'16,"-36"18"-16,0 0 16,1 18-16,16 0 15,-34-1-15,-18 19 16,0-19-16,-53 54 15,36-36-15,-36 53 16,17-52-16,36-1 16,0-17-16,0-1 0,0 1 15,53 17-15,-17-35 16,-1 18-16,71-18 16,-71 0-1,-53 0 1</inkml:trace>
  <inkml:trace contextRef="#ctx0" brushRef="#br0" timeOffset="99249.3581">10936 11218 0,'0'0'0,"35"0"0,18 18 0,53-18 15,-53 0-15,0 0 16,35-18-16,-53 18 15,-17 0-15</inkml:trace>
  <inkml:trace contextRef="#ctx0" brushRef="#br0" timeOffset="99529.3403">11395 10389 0,'-18'0'0,"0"53"16,18 35-1,0-52-15,18 122 16,35-69-1,0-19 1,0-35 0,-18-17-16</inkml:trace>
  <inkml:trace contextRef="#ctx0" brushRef="#br0" timeOffset="99676.9853">11606 10742 0,'0'35'16,"0"1"-1,18-19-15,0 1 16</inkml:trace>
  <inkml:trace contextRef="#ctx0" brushRef="#br0" timeOffset="99829.1177">11624 10619 0,'-18'-18'15,"18"0"1,0 1-16,18-1 16,0 18-16</inkml:trace>
  <inkml:trace contextRef="#ctx0" brushRef="#br0" timeOffset="100057.5171">11783 10301 0,'53'35'15,"-36"1"-15,19-1 0,17 53 16,-18-53-16,-18 18 15,1-17-15,0 52 16,-18-35-16,0-18 16,-36 36-16,19-36 15,-54 35 1</inkml:trace>
  <inkml:trace contextRef="#ctx0" brushRef="#br0" timeOffset="100858.1919">4921 12823 0,'-70'-17'15,"-1"34"1,1 36 0,34-35-16,-17 53 15,36-1-15,17-35 16,0-17-16,17 17 0,1-17 15,35 0-15,-18-18 16,36-18-16,-36 0 16,18-35-1,-18 18-15,1-53 16,-36 53-16,0-89 16,0 71-16,-36-70 15,19 52-15,-36-35 16,17 54-16,-16-19 15,34 71-15,18-18 16,-18 54-16,18-1 16,0 0-16,18 106 15,17-88-15,-17 18 16,17-1-16,0-17 0,54 35 16,-54-35-16,18-35 15,-18 17-15,18 1 16</inkml:trace>
  <inkml:trace contextRef="#ctx0" brushRef="#br0" timeOffset="101311.894">5292 12753 0,'0'35'16,"0"-17"-16,0 17 16,0 0-16,0 1 0,17 34 15,1-52-15,17 35 16,-17-36 0,17 1-16,-17-36 15,-1 1 1,-17-36-16,0 35 15,0-35 1,0 36-16,0-19 16,0 54-16,18 0 15,17 35 1,1-36-16,-19 19 0,54-1 16,-36-35-16,0 17 15,1-17-15,-19 0 0,1-17 16,0-1-16,-1 1 15,-17-1-15,-17-53 16,-1 36-16,0 0 0,-35-53 16,36 52-16,-36-34 15,35 34-15,1 1 16</inkml:trace>
  <inkml:trace contextRef="#ctx0" brushRef="#br0" timeOffset="102496.6731">6050 12876 0,'-17'0'0,"34"0"16,1 0-1,17 0 1,-17 18-16,-1 0 0,1 17 16,-18 0-1,0 1-15,0-19 16,-18 1-16,36-18 31,17 0-15,1 0-16,16-18 15</inkml:trace>
  <inkml:trace contextRef="#ctx0" brushRef="#br0" timeOffset="102946.7659">7056 12665 0,'17'0'16,"1"0"0,-1 0-16,36 0 15,-35 0-15,35 0 16,-35 0-16,35 0 16</inkml:trace>
  <inkml:trace contextRef="#ctx0" brushRef="#br0" timeOffset="103108.8032">7197 12524 0,'0'88'0,"-18"18"16,36-18-1,17-18 1,-17-52-16,17 0 0</inkml:trace>
  <inkml:trace contextRef="#ctx0" brushRef="#br0" timeOffset="103304.2441">7638 12559 0,'88'-18'16,"0"-17"-16,-53 35 0,-17 0 15,17 0 1</inkml:trace>
  <inkml:trace contextRef="#ctx0" brushRef="#br0" timeOffset="103438.0692">7743 12753 0,'71'-18'15,"17"-17"-15,-52 35 16,34-18-16</inkml:trace>
  <inkml:trace contextRef="#ctx0" brushRef="#br0" timeOffset="103898.2013">8767 12541 0,'-18'0'0,"36"0"16,-1 36 0,54 34-16,-18-17 15,35 35 1,-53-53-16,53 36 15,-52-36-15,-1-17 16,0 17-16,-17-17 0,-1-18 0,1 0 16</inkml:trace>
  <inkml:trace contextRef="#ctx0" brushRef="#br0" timeOffset="104087.6676">9031 12577 0,'-53'88'16,"-17"18"-1,34-1 1,1-16-16,35-54 16,0-17-16,53-1 15,-35-17-15</inkml:trace>
  <inkml:trace contextRef="#ctx0" brushRef="#br0" timeOffset="104393.3149">9384 12100 0,'-35'53'16,"17"35"0,0-35-16,36 18 15,-18-18-15,18-36 16,35 36-16,-18-35 15,-18 0-15,54-1 16,-53-17-16,-1 0 16</inkml:trace>
  <inkml:trace contextRef="#ctx0" brushRef="#br0" timeOffset="104548.3563">9543 12294 0,'0'36'15,"0"-1"1,17 0-16,19-17 16,-19-18-16,1 0 15,-1 0-15</inkml:trace>
  <inkml:trace contextRef="#ctx0" brushRef="#br0" timeOffset="104682.5221">9578 12188 0,'-18'0'16,"36"0"15</inkml:trace>
  <inkml:trace contextRef="#ctx0" brushRef="#br0" timeOffset="104856.4287">9701 12100 0,'18'18'0,"17"35"16,-17-18 0,0 0-16,17 36 15,-17 0-15,-18-19 16,0-16-16</inkml:trace>
  <inkml:trace contextRef="#ctx0" brushRef="#br0" timeOffset="105160.4841">9613 12876 0,'18'0'16,"35"0"-16,-18 0 15,36 18-15,-54 0 16,19 35-16,-36-18 16,-18 18-1,0-18-15,1-17 0,-1 35 16,0-36-16,18 1 15,18-18 1,17 0-16,1 0 16,-19 0-16,1 0 15</inkml:trace>
  <inkml:trace contextRef="#ctx0" brushRef="#br0" timeOffset="105666.7355">10848 12629 0,'-53'-35'16,"18"35"0,17 35-1,0 1-15,1 52 16,-1-53-16,18 36 16,0-36-16,18 0 15,-1-35-15,36-17 16,-35-1-1,35-53-15,-18 36 0,-17-18 16,-1 0-16,1 0 16,0-70-16,-18 52 15,-18-70-15,0 88 16,-34-35-16,34 53 16,0 35-1,1 18-15,-1 70 16,18-35-16,35 88 15,-17-71-15,35 54 16,0-54-16,35 19 16,-53-54-16,53 0 15</inkml:trace>
  <inkml:trace contextRef="#ctx0" brushRef="#br0" timeOffset="105965.2431">11218 12435 0,'36'0'15,"34"0"1,1 36-16,-36-36 16,0 17-16,1 19 15,-36 17-15,-18-36 16,-17 54-1,17-36-15,-17 0 0,17 1 16,0-19-16,18 18 0,0-17 0,18 17 16,17-17-1,1-18 1,-19 0-16,1 0 0,0 0 16</inkml:trace>
  <inkml:trace contextRef="#ctx0" brushRef="#br0" timeOffset="106113.3154">11271 12771 0,'53'-18'16,"18"18"-16,-36-18 0,71 1 16,-71-1-1,18 0-15,-35 18 0,17-17 16</inkml:trace>
  <inkml:trace contextRef="#ctx0" brushRef="#br0" timeOffset="106328.2773">11642 12012 0,'0'71'16,"0"17"0,0-53-16,35 36 15,-17-36-15,17 0 16,0-17-16,18 17 16,-35-17-16,17-18 0</inkml:trace>
  <inkml:trace contextRef="#ctx0" brushRef="#br0" timeOffset="106478.2099">11889 12188 0,'0'36'16,"17"-1"0,-17-17-16,36-1 15,-19 1-15,1 0 0</inkml:trace>
  <inkml:trace contextRef="#ctx0" brushRef="#br0" timeOffset="106840.2724">11977 11871 0,'35'0'16,"-17"0"-16,-1 0 15,19 18-15,-19-1 0,36 19 16,-18-1 0,-17-18-16,0 54 0,-18 0 15,-18-36-15,18 0 16,-35 36 0,35-36-16,-18 18 15,18-18-15</inkml:trace>
  <inkml:trace contextRef="#ctx0" brushRef="#br0" timeOffset="107314.4898">11889 12047 0,'0'-17'16,"0"-1"-1,17 36 1</inkml:trace>
  <inkml:trace contextRef="#ctx0" brushRef="#br0" timeOffset="109060.6261">14076 10495 0,'-18'71'15,"18"-18"-15,0 105 16,0-52 0,0 18-16,0-1 0,0 18 0,-17 18 15,-1 0-15,0 105 16,1-140-16,17-18 0,0 52 15,0-87 1,0-18-16,17 0 0,-17 0 16,0-18-16,18 0 0,-18 1 15,0-19-15,0 1 16</inkml:trace>
  <inkml:trace contextRef="#ctx0" brushRef="#br0" timeOffset="109644.6656">13758 10513 0,'0'0'0,"0"-18"16,18-17-16,-18 17 15,35-35-15,1 18 16,34-18 0,-52 35-16,17-17 15,-17 35-15,-1 0 16,1 0-16,-18 18 16,18 17-1,-18-17-15,0 52 16,0-17-1,17-17-15,18 34 16,1 18 0</inkml:trace>
  <inkml:trace contextRef="#ctx0" brushRef="#br0" timeOffset="110110.3014">13635 12524 0,'0'-18'0,"18"18"15,-1 18 1,1 17-16,17 0 15,0 18-15,36 71 16,-53-89-16,52 53 16,-35-70-16,1-1 15,-19-17-15,36-17 16,-35-19-16,17-52 16,-17 53-16,17-53 15,-17 52-15,-1-34 16,-17 35-16</inkml:trace>
  <inkml:trace contextRef="#ctx0" brushRef="#br0" timeOffset="111600.7437">14570 11218 0,'0'36'16,"-18"52"-16,18-35 15,0 17-15,18-34 16,-18-1-16,35 0 16,-35-88 15,0 0-31,0-35 16,0 0-16,18 35 15,-1-35-15,1 53 16,35-18-1,-18 35-15,36 36 16,-54-1-16,19 54 16,-19-36-16,1 71 15,0-71-15,-18 36 16,17-36-16,-17 18 16,0-18-16,0-17 15,0-1-15,18-17 16</inkml:trace>
  <inkml:trace contextRef="#ctx0" brushRef="#br0" timeOffset="111812.1759">15222 11218 0,'53'-17'16,"18"-1"-1,-36 18 1,-17 0-16</inkml:trace>
  <inkml:trace contextRef="#ctx0" brushRef="#br0" timeOffset="111944.4499">15293 11359 0,'18'18'16,"17"-18"-1,-18 0-15,19 0 0,-1 0 16,0-18-16,-17 18 16</inkml:trace>
  <inkml:trace contextRef="#ctx0" brushRef="#br0" timeOffset="112286.2624">15804 11007 0,'71'0'16,"0"17"-16,-19 19 16,-52-19-16,18 1 15,-36 35-15,1 17 16,-18 1 0,35-1-1,0-34-15,17 17 16,18-18-16,1-35 15,-1 0-15,36 0 16,-18 0-16,-18 0 16</inkml:trace>
  <inkml:trace contextRef="#ctx0" brushRef="#br0" timeOffset="117111.0167">4957 14252 0,'-71'36'16,"18"-19"-16,-35 54 16,53-36-1,-1 71-15,36-53 16,0 35-16,36-53 15,17 18-15,-1-53 16,37-18-16,-36 1 16,35-71-1,-53 17-15,0-52 16,-17 52-16,-18-52 16,0 52-16,-53-52 15,18 70-15,-36-53 16,36 71-16,-18-18 15,35 53-15,1 0 16,17 35-16,17 53 16,1-35-16,35 88 15,-35-53-15,70 36 16,-35-71-16,52 17 16,-52-52-1,53 17-15,-70-35 16,34-17-1</inkml:trace>
  <inkml:trace contextRef="#ctx0" brushRef="#br0" timeOffset="117473.4313">5398 13741 0,'35'106'15,"0"35"1,0 0 0,1-53-16,17 35 15,-18-34-15,-18-72 0,1 1 16,0-36 0,-18-35-1,17 18-15,19-35 16,-1 17-1,0 53-15,0 0 16,-17 17-16,0 19 0,-18-1 16,-18 0-1,0-17-15,-17-1 0,0 1 16,-36-18-16,36 18 16,-35-18-16,52 0 15,18-18-15</inkml:trace>
  <inkml:trace contextRef="#ctx0" brushRef="#br0" timeOffset="118446.1892">6791 14111 0,'18'0'16,"35"-18"-1,-36 18 1,36 0-16,-18 0 0,18 0 16,53-17-16,-71 17 15,18 0-15,-17-18 0,-1 18 16,0 0-16,-17 0 16</inkml:trace>
  <inkml:trace contextRef="#ctx0" brushRef="#br0" timeOffset="118636.3139">7091 13829 0,'0'106'0,"0"0"16,0-36-16,17 36 15,1-53-15,-18 0 16,35 35-1,-17-70-15,0 17 0,-1-17 16,1-18-16</inkml:trace>
  <inkml:trace contextRef="#ctx0" brushRef="#br0" timeOffset="118819.1671">7567 14023 0,'71'0'15,"17"-18"-15,-18 18 16,-52 0-16,-18-17 16</inkml:trace>
  <inkml:trace contextRef="#ctx0" brushRef="#br0" timeOffset="118953.0352">7620 14182 0,'35'17'15,"36"-17"-15,-1 0 16,-34 0 0,34-17-16</inkml:trace>
  <inkml:trace contextRef="#ctx0" brushRef="#br0" timeOffset="119575.4155">8555 14111 0,'-35'-18'15,"-1"18"-15,-17 18 16,36 17-16,-36 54 16,35-54-1,18 18-15,0 0 0,0-18 0,18 0 16,17 18-1,0-35-15,54-18 16,-54 0-16,53-53 16,-53 18-16,36-54 15,-53 37-15,-18-72 16,0 71-16,-18-70 16,0 52-16,-35-35 15,36 71-15,-36-18 16,35 53-16,-17 18 15,35 17-15,18 71 16,-18-36-16,52 71 16,-34-70-16,70 70 15,-52-106 1,69 54-16,-52-54 16,0-35-16</inkml:trace>
  <inkml:trace contextRef="#ctx0" brushRef="#br0" timeOffset="120398.9339">9172 14023 0,'0'-18'16,"18"18"-1,17 18 1,0-18-16,18 35 16,-17-17-16,-1-1 0,18 19 15,-53-1-15,17-17 16,-17 17-16,0-17 0,-35 35 15,18-18 1,-1-18-16,0 1 0,1 0 0,-1-1 16,18 1-16,-18 0 15,18-1-15,18 19 16,0-19-16,-1 1 0,54-1 16,-36-17-1,0 0-15,18 0 16,-17 0-16,-1 0 15,-18 0-15,-17-17 16,-17 17 0</inkml:trace>
  <inkml:trace contextRef="#ctx0" brushRef="#br0" timeOffset="120576.5795">9172 14305 0,'36'0'16,"-19"0"0,54 18-16,-18-18 15,52-18-15,-34 18 16,35-17-16,-71 17 16,-17 0-16</inkml:trace>
  <inkml:trace contextRef="#ctx0" brushRef="#br0" timeOffset="121043.6603">9737 13600 0,'-18'0'0,"-17"88"16,17 0-1,18 18 1,18 0-1,-18-71-15,53 35 16,-36-34-16,19-19 0,34 1 16,-52-18-16,17 0 15,-17-18-15</inkml:trace>
  <inkml:trace contextRef="#ctx0" brushRef="#br0" timeOffset="121210.2246">10001 13899 0,'18'53'0,"-18"-17"16,18-1-16,-1-35 16,-17 18-16,18-18 0</inkml:trace>
  <inkml:trace contextRef="#ctx0" brushRef="#br0" timeOffset="121354.9974">10001 13688 0,'-17'0'16,"17"-18"-16,17 18 31</inkml:trace>
  <inkml:trace contextRef="#ctx0" brushRef="#br0" timeOffset="121561.9315">10178 13494 0,'53'53'16,"17"17"-1,1 18 1,-18 18-16,-36-53 16,-17 35-1,-17-35-15,-36 53 16,17-71-16</inkml:trace>
  <inkml:trace contextRef="#ctx0" brushRef="#br0" timeOffset="132422.9143">2187 15399 0,'-17'-18'0,"34"18"63,36-18-48,-18 18-15,1 0 0,52-17 16,-35-1-16,0 1 15,53-1-15,-71 18 16,0-18 0,-17 18-16,-1 18 0,-17 0 15,-17-18 1</inkml:trace>
  <inkml:trace contextRef="#ctx0" brushRef="#br0" timeOffset="132900.2015">2452 15399 0,'-18'0'15,"18"17"32,18 36-31,17 18-1,-17-18-15,-1 53 16,1-36-16,0-17 0,-1 0 16,-17 0-16,0 17 15,0-34-15,0-1 0,0-17 16,-17-18-16,-1 17 0,-35-17 16,18 0-1,-18-17-15,18 17 16,-36-36-16,36 19 15,0-1 1,52 18 0</inkml:trace>
  <inkml:trace contextRef="#ctx0" brushRef="#br0" timeOffset="133385.07">3387 15363 0,'-36'36'15,"1"34"1,-35 36 0,-1 18-16,18-71 15,0 52-15,18-34 16,35-36-16,0-17 15,0-1 1,18 1-16</inkml:trace>
  <inkml:trace contextRef="#ctx0" brushRef="#br0" timeOffset="133606.0573">3528 15699 0,'53'17'15,"-36"-17"-15,54 0 16,-36 0-16,36 0 16,-54-17-1,19 17-15,-36 17 16</inkml:trace>
  <inkml:trace contextRef="#ctx0" brushRef="#br0" timeOffset="133758.4463">3581 15875 0,'35'18'16,"0"-18"-1,1 0-15,52 0 16,-35-18-1</inkml:trace>
  <inkml:trace contextRef="#ctx0" brushRef="#br0" timeOffset="134473.3079">4216 15681 0,'0'35'15,"0"-17"-15,0 35 16,-18-18-16,18-17 0,0 17 16,0-17-1,0-36 17,18-17-17,-18 17-15,17-17 0,-17 0 16,18 17-16,0 0 15,-1 18 1,1 18-16,0 0 16,-1-1-16,1 36 15,-1-35-15,1-1 0,-18 1 16,18-18-16,-1 18 16,1-36-1,0-17 1,-1 17-16,1-35 15,17 36-15,-17-1 16,17 0-16,-17 18 16,-1 18-16,19 35 15,-19-18-15,1 36 16,-18-54-16,18 36 16,-18-18-16,0 1 15,0-19-15</inkml:trace>
  <inkml:trace contextRef="#ctx0" brushRef="#br0" timeOffset="136344.5353">2469 17110 0,'-17'-36'16,"-1"19"-16,-35-18 15,36 17-15,-54 18 16,36-18-16,-18 54 16,18-19-1,-18 54-15,53-36 16,-18 0-16,18 1 0,0 16 16,35 19-16,1-36 15,34 1 1,-17-19-16,18-34 15,-36-1-15,35-35 16,-34 18-16,-19-36 16,-17 36-16,0 0 15,0-1-15,-17-17 0,-36-35 16,35 18-16,-35-54 16,18 54-16,17 17 15,1 17-15,-19 1 0,19 18 16,17 34-1,17 54 1,1-1-16,0 1 0,35 70 16,-18-88-16,18 53 15,-18-71-15,0 0 16,36 18-16,-1 0 16,-34-35-1</inkml:trace>
  <inkml:trace contextRef="#ctx0" brushRef="#br0" timeOffset="137044.9613">2910 16986 0,'0'18'31,"0"17"-15,0 0 0,18 18-16,-18-17 0,18 17 15,-1-36-15,-17 1 16,18-1-16,0 1 0,-1-18 16,19-18-1,-19 1-15,1-18 16,-1 17-16,-17-17 0,0 17 15,18 0-15,0 36 32,17 35-32,-17-35 15,17-1-15,0 1 16,-17-18-16,52 17 16,-34-17-16,-19-17 15,1-1-15,-18 1 0,0-19 16,-18 19-16,1-36 15,-1 35-15,-17-35 16,17 18 0,0 17-16,18 1 15</inkml:trace>
  <inkml:trace contextRef="#ctx0" brushRef="#br0" timeOffset="137883.7472">3704 17163 0,'-17'17'31,"17"1"-15,17 17-1,-17 0-15,18 1 16,-18-19-16,17 1 0,1-18 15</inkml:trace>
  <inkml:trace contextRef="#ctx0" brushRef="#br0" timeOffset="139363.3726">4392 16528 0,'-18'0'16,"1"17"-16,17 1 16,-18 52-16,1-17 15,-36 89 1,17-72-16,-34 71 16,35-88-16,-1 35 15,19-70-15,17 35 16</inkml:trace>
  <inkml:trace contextRef="#ctx0" brushRef="#br0" timeOffset="139568.3969">4604 16863 0,'35'0'16,"36"0"-16,-1-18 15,1 1 1,-54 17-16,19-18 16</inkml:trace>
  <inkml:trace contextRef="#ctx0" brushRef="#br0" timeOffset="139707.4763">4604 17022 0,'53'17'15,"-18"1"-15,0-18 0,53-18 16,-52 1-16,52 17 16,-70-18-16</inkml:trace>
  <inkml:trace contextRef="#ctx0" brushRef="#br0" timeOffset="140201.6112">5256 16845 0,'0'53'15,"0"18"1,0-18-16,0-1 16,18-34-16,-18 0 15,18-18 1,-18-18 0,0-17-16,17-18 15,-17 18-15,0-1 0,18-17 16,17-17-16,-17 52 15,17 1-15,-17 17 16,-1 35-16,1-17 16,0 52-16,-18-52 15,17 17 1,1-17-16,0-1 16,-1-34-1,1-1-15,0-17 16,-1-1-16,1 19 15,-1 17-15,1-18 16,0 18-16,-18 18 16,17 17-16,1-17 0,0 17 15,-18 0-15,0 18 16,17-18-16,-17 1 16,0-19-16</inkml:trace>
  <inkml:trace contextRef="#ctx0" brushRef="#br0" timeOffset="140598.8516">6632 16598 0,'18'18'31,"-18"-1"-31</inkml:trace>
  <inkml:trace contextRef="#ctx0" brushRef="#br0" timeOffset="140753.4742">6756 17004 0,'0'53'16,"-18"0"-1,0-36-15,1 19 16,-1-19-16,1 1 15,-1 0-15</inkml:trace>
  <inkml:trace contextRef="#ctx0" brushRef="#br0" timeOffset="141353.3846">8220 16686 0,'-36'-53'16,"19"36"-16,-18 17 16,-18 17-1,35 19-15,-17-1 16,17 36-16,-17 34 15,35-34-15,0-36 0,0 18 16,53 0-16,17-35 16,-17-18-16,-18-18 15,18 0-15,36-52 16,-54 17-16,0-53 16,-35 53-16,0-17 15,0 17-15,-18-18 0,1 18 16,-36-70-16,35 70 15,-35-18-15,36 54 16,-1 17-16,18 17 0,-18 19 16,18 69-1,18-34-15,17 88 16,-17-71-16,35 35 16,-18-70-16,53 0 15,-35-35-15,18 0 16</inkml:trace>
  <inkml:trace contextRef="#ctx0" brushRef="#br0" timeOffset="141726.1312">8590 16704 0,'0'18'0,"-17"70"16,17-35-16,0-18 0,17 36 15,18-36 1,-17-17-16,35-1 16,-18-17-16,-17 0 0,17-35 15,-35 17 1,18-35 0,-36 36-16,18-1 15,18 36 1,-18-1-16,53 19 15,-36-19-15,19 1 16,-1-18-16,35 0 16,-52 0-16,17-18 15,-17 1-15,-18-19 0,0 1 16,-18 0-16,-17-18 16,35 35-1,-35-17-15,17 35 16</inkml:trace>
  <inkml:trace contextRef="#ctx0" brushRef="#br0" timeOffset="141987.3387">9172 16863 0,'18'17'16,"52"19"-1,-52-19-15,0 1 16,-1 0-16,-17-1 0,-17 19 16,-1 16-16,0-34 15,1 17-15,-1-17 16,18 0 0,18-18-16,-1 0 0,19 0 15,17-36-15,-18 36 16,18-17-16</inkml:trace>
  <inkml:trace contextRef="#ctx0" brushRef="#br0" timeOffset="142253.6682">9860 16316 0,'-35'88'16,"0"36"-16,-36 17 16,36-71-16,-18 89 15,18-106-15,35-18 16,0 1-16,0-19 15,0 1-15,17-18 0</inkml:trace>
  <inkml:trace contextRef="#ctx0" brushRef="#br0" timeOffset="142419.9043">10054 16616 0,'35'17'16,"1"-17"-16,17 0 0,17 0 16,-35 0-16,1 0 15</inkml:trace>
  <inkml:trace contextRef="#ctx0" brushRef="#br0" timeOffset="142549.0962">10054 16792 0,'35'18'16,"1"-18"-16,34 0 16,18-35-1,-70 35-15</inkml:trace>
  <inkml:trace contextRef="#ctx0" brushRef="#br0" timeOffset="143394.1348">10777 16598 0,'0'18'16,"0"-1"-16,0 19 16,-17 70-1,17-53-15,0-18 0,0 0 16,17 18-16,1-35 15,0-36 1,-1-35-16,1 18 16,0-53-1,-18 52-15,17-17 0,-17 18 16,35 0-16,-35 17 16,18 18-16,0 0 15,-18 18-15,17-1 0,-17 1 16,18 35-16,-18-35 15,18-1 1,-1-17-16,1 0 16,17-35 15,-17 35-31,35-18 0,-36 18 16,19 18-16,-1 0 15,0 35-15,1 17 16,-36-35-16,0-17 15,17 17-15,-34 1 16,17-19-16</inkml:trace>
  <inkml:trace contextRef="#ctx0" brushRef="#br0" timeOffset="143585.2199">11765 16916 0,'-17'35'15,"-1"0"1,-35 18 0,18-18-16</inkml:trace>
  <inkml:trace contextRef="#ctx0" brushRef="#br0" timeOffset="144255.3859">11800 16492 0,'0'-17'16,"18"34"-1,0-17 1</inkml:trace>
  <inkml:trace contextRef="#ctx0" brushRef="#br0" timeOffset="144746.1355">12700 16563 0,'-88'-18'15,"53"1"-15,-36 34 16,18 1-16,18 17 15,17 0-15,-17 1 0,35 17 16,-18 53-16,36-71 16,0 0-16,17 0 0,0-17 15,53 0-15,-35-36 16,0 0-16,0 1 16,0-36-16,0 0 15,17-71-15,-52 54 0,0-1 16,-18 18-16,-18-70 15,-17 70-15,17 0 0,0 0 16,-17 36-16,-18-19 16,36 36-16,17 18 15,-18 17-15,18 18 0,0 18 16,0 17-16,0 0 0,53 71 16,-18-89-1,18 1-15,53 17 0,-53-70 16,35-1-1,-53-17-15</inkml:trace>
  <inkml:trace contextRef="#ctx0" brushRef="#br0" timeOffset="145079.2656">13123 16210 0,'18'124'15,"0"34"1,-18-105-16,35 71 16,-35-89-16,18 0 0,-1-17 15,1 0-15,-1-18 16,19-18-16,-19 0 16,54-17-1,-36 17-15,18 36 16,-18 0-16,-17 35 15,-18-36-15,-18 54 16,1-54-16,-71 19 16,52-19-16,-70-17 15,71 0-15,-35-17 16,52-1-16,0 0 16</inkml:trace>
  <inkml:trace contextRef="#ctx0" brushRef="#br0" timeOffset="145350.7064">13847 16193 0,'0'17'16,"0"54"0,-18 52-16,-35 36 15,18-71-15,-53 89 16,35-36 0,35-88-16,0-1 15,18-34-15,18-18 0,0 0 16</inkml:trace>
  <inkml:trace contextRef="#ctx0" brushRef="#br0" timeOffset="145531.2861">13988 16633 0,'105'0'15,"-69"-17"-15,52 17 16,-35 0 0,-35 0-16</inkml:trace>
  <inkml:trace contextRef="#ctx0" brushRef="#br0" timeOffset="145657.6533">13952 16828 0,'53'17'15,"35"1"1,-35-18-16,36-18 16,-36 1-16,-18-1 0</inkml:trace>
  <inkml:trace contextRef="#ctx0" brushRef="#br0" timeOffset="146174.5513">14640 16651 0,'0'88'15,"0"-35"-15,-17-17 16,17 34-16,0-52 15,17-1 1,-17 1-16,18-53 16,-18 17-16,0-17 0,18-36 15,-1 18-15,18-17 16,-17 17 0,0 35-16,52-35 15,-52 53-15,17 18 16,-17 0-16,-18 52 15,0-35-15,0 54 16,0-54-16,0 18 16,0-36-16,18-17 31,34-52-31,-34 34 16,17-17-16,36-18 15,-36 35-15,0 0 0,1 1 16,17-1-1,-18 53-15,-35-17 16,18 17-16,-18 54 16,0-54-16,-18 0 0,18 0 15,-18 1 1</inkml:trace>
  <inkml:trace contextRef="#ctx0" brushRef="#br0" timeOffset="146309.1851">15593 17004 0,'-18'0'15,"-17"-18"1</inkml:trace>
  <inkml:trace contextRef="#ctx0" brushRef="#br0" timeOffset="150234.0633">19879 2487 0,'0'18'47,"0"17"-31,18-17-16,-18 35 15,17-36-15,-17 54 16,18-36-16,0 71 15,-18-53-15,17 17 16,-17 19-16,0-1 0,0 0 16,18 18-16,-18 105 15,0-87-15,0-18 0,0 35 16,18 123 0,-18-122-16,17-1 0,1 17 15,17 142-15,-17-123 16,-18-19-16,17 19 0,1-1 15,0 195-15,-18-177 16,0 211-16,-18-193 16,0 211-1,18-193-15,-35 211 16,17-212-16,1 230 16,-1-248-16,1 36 0,-1 212 15,18-230 1,-18 0-16,-17 230 15,35-212-15,-18-18 0,1 1 16,-1 16-16,-17 213 16,17-230-16,0-17 0,18 17 15,-35 212-15,35-229 16,-17 211 0,17-211-16,-18 211 15,0-211-15,18-18 0,-17 212 16,17-212-16,0 0 15,0 176-15,0-193 16,17 158 0,-17-177-16,18 160 15,-18-159-15,0 123 16,18-159-16,-18-17 16,0 0-16,0 0 0,0 88 15,0-124-15,0 54 16,-18-89-16</inkml:trace>
  <inkml:trace contextRef="#ctx0" brushRef="#br0" timeOffset="156591.8902">3510 17939 0,'0'-18'32,"0"36"14,0-1-30,18 89-16,-18-53 16,17 88-16,-17-88 15,18 71 1,-18-89-16,18 35 16,-1-70-16,-17 18 15,0-36-15</inkml:trace>
  <inkml:trace contextRef="#ctx0" brushRef="#br0" timeOffset="156891.0103">3316 18080 0,'-18'-18'16,"36"-17"-1,0 0 1,17-1-16,-35 1 0,35 0 16,-35 17-1,18 1-15,-18-1 0,18 18 32,-1 35-32,-17 0 15,36 18-15,-19-35 16,1 0-16,17-1 15,-17 1-15,35 17 16,-18-35-16,0 0 0</inkml:trace>
  <inkml:trace contextRef="#ctx0" brushRef="#br0" timeOffset="157519.3816">8802 17604 0,'17'-18'16,"-17"71"15,18-18-31,-18 18 0,0 35 16,0-35-1,18 35-15,-18-52 16,17 34-16,1-34 15,-18-1-15,0-18 16,-18 1 0</inkml:trace>
  <inkml:trace contextRef="#ctx0" brushRef="#br0" timeOffset="157748.5853">8625 17780 0,'0'-35'15,"18"-1"1,-18 19-16,35-36 16,1 0-1,-19 35-15,19 1 16,-19 17-16,1 0 0,-1 35 16,19 0-1,-19 1-15,-17-1 0,36 18 16,-19-36-16,1 1 15,0-18-15</inkml:trace>
  <inkml:trace contextRef="#ctx0" brushRef="#br0" timeOffset="158275.743">12859 17604 0,'0'35'16,"0"0"-16,17 0 16,-17 54-1,18-36-15,0-18 0,-1 53 16,1-53-16,17 18 15,-35-17-15,18-19 16,0-17 0</inkml:trace>
  <inkml:trace contextRef="#ctx0" brushRef="#br0" timeOffset="158564.5858">12629 17762 0,'18'-17'31,"17"-19"-15,54-52-16,-54 35 15,0 0-15,18 18 0,0-35 16,-18 52-16,-17-17 15,0 35-15,-18 17 16,17 1 0,-17 17-16,18 1 0,-1 69 15,19-16 1,-19-54-16,1-18 0</inkml:trace>
  <inkml:trace contextRef="#ctx0" brushRef="#br1" timeOffset="170193.2624">4851 3263 0,'-18'0'16,"0"0"0,36 0 62,0 0-47,-1 0-15,1 0-1,0 0 1,-1 0 0,1 0-1,0 0 16,-1 0-15,1 0 0,-18-17-1,17 17-15,1 0 0,0 0 16,-1 0-16,1 0 16,0 0-1,-1 0-15,1 0 16,0-18-1,-1 18-15,1 0 16,-1 0 0,1 18-1,0-18 1,-1 0-16,1 0 16,0 0-1,-1 0 1,1 0-16,0 0 15,-1 0 1,1 0-16,0 0 16,-1 0-16,1 17 15,-1-17 1,1 0-16,0 0 16,-1 0-16,1 0 15,0-17-15,-1 17 16,1 0-1,0 0 1,-1 0-16,1 0 16,17 0-16,-17 0 15,17 0 1,-17 0 0,-1 17-1,1-17-15,0 0 16,-1 0-1,1 0-15,-1 0 0,1-17 16,0 17 0,-1 0-16,1 0 15</inkml:trace>
  <inkml:trace contextRef="#ctx0" brushRef="#br1" timeOffset="171322.4533">8290 3316 0,'0'0'0,"-17"0"16,-1 0-16,0 0 15,1 0-15,34 18 47,19-18-31,-1 17-16,18-17 0,0 0 16,17 0-16,89-17 15,-53 17-15,88 17 16,-106 1-16,0-18 15,89 18-15,-107-1 16,89-17-16,-106 0 16,53 0-16,-53-17 15,0-1-15,-89 0 32</inkml:trace>
  <inkml:trace contextRef="#ctx0" brushRef="#br1" timeOffset="172091.3755">12365 3316 0,'70'0'0,"1"-18"16,88 18-16,-71 0 15,124-17-15,-107-1 16,89 18 0,-105-17-16,16 17 15,-69 0-15</inkml:trace>
  <inkml:trace contextRef="#ctx0" brushRef="#br0" timeOffset="183108.575">21890 3669 0,'-35'-35'0,"17"17"16,-17 0-16,-1 18 0,-34-17 15,35 34-15,-54 1 16,54 17-16,-35 53 16,52-35-16,0-17 15,18 17-15,0-18 16,36 35-16,-19-34 16,18-19-16,1-17 0,52 0 15,-53-17-15,18-19 16,18-34-1,-54 35-15,19-71 16,-36 53-16,0-18 0,0-52 16,-36-1-1,1 54-15,17-18 0,-35-54 16,36 90-16,-18-37 16,-1 54-1,36 70 1,0 71-1,0-18-15,36 89 16,-19-89-16,18 53 16,1-70-16,17-18 0,-18-1 15,36 37-15,-36-54 16,35 18 0,-52-36-16,17 19 15,-17-36 1,0 0-16</inkml:trace>
  <inkml:trace contextRef="#ctx0" brushRef="#br0" timeOffset="183537.0412">22225 3581 0,'-18'35'15,"18"-17"1,-17 52-16,17-35 15,0 1-15,0-1 0,17 0 16,1-17-16,17 35 16,-17-36-16,35-17 15,-36 0-15,1-17 16,0-1-16,-1 1 0,-17-19 16,0 19-1,0-19-15,0 19 0,0 34 16,18 1-1,0 17-15,17 1 16,-17-19 0,-1-17-16,36 35 15,-35-35-15,17-17 16,-17-1-16,17-35 16,-35 18-16,0 0 15,-18-1-15,1 1 0,-1-18 16,0 18-16,-17 17 15,35 1-15,-17 17 16,17 17-16,17 19 16,-17-19-1</inkml:trace>
  <inkml:trace contextRef="#ctx0" brushRef="#br0" timeOffset="183912.9522">22966 3845 0,'0'36'16,"17"-19"-16,-17 36 15,0-35-15,18 17 16,-18 18-16,0-35 16,0-1-16,0 1 15</inkml:trace>
  <inkml:trace contextRef="#ctx0" brushRef="#br0" timeOffset="184414.4717">23813 3404 0,'35'0'0,"18"0"16,-18 0-1,18 0-15,17-17 16,-17 17 0,-17 0-16,-54 17 15</inkml:trace>
  <inkml:trace contextRef="#ctx0" brushRef="#br0" timeOffset="184545.5275">23936 3598 0,'53'0'16,"35"0"0,-53-17-16,18-1 15,-35 18-15</inkml:trace>
  <inkml:trace contextRef="#ctx0" brushRef="#br0" timeOffset="187099.3749">25418 2540 0,'-18'-35'15,"18"17"-15,18 0 16,17 1-16,0 17 15,0 0-15,54 35 16,-36 0-16,17 71 16,-35-53-16,18 88 15,-35-70-15,-18 52 16,-18-70-16,-35 35 16,18-70-16,-53 17 15,53-35-15,-36 0 16,53-17-16,-34-36 15,52 35 1,0-17-16,17 0 16,36 17-16,-18 0 15,54 18-15,-54 18 16,0-18-16,18 35 16,-35 0-1,-1-17-15,-17 0 16</inkml:trace>
  <inkml:trace contextRef="#ctx0" brushRef="#br0" timeOffset="187716.9933">26141 2558 0,'35'0'31,"-17"0"-31,52 0 16,-17 0-16,71-18 15,-71 18-15,52-35 16,-69 35-16,17-18 16,-53 0-16</inkml:trace>
  <inkml:trace contextRef="#ctx0" brushRef="#br0" timeOffset="188101.1477">26511 2522 0,'18'0'15,"-53"0"1,17 0-1,0 18-15,1 0 16,-1-1 0,18 1-16,0 0 0,18 17 15,-18-18-15,17 1 16,1 35-16,0-18 16,-1-17-16,19 70 15,-19-53-15,1 1 0,-1 34 16,1-52-16,-18 17 15,-18-17-15,18-1 16,-35 1-16,18 0 16,-36-1-1,17-17-15,19 0 0,-19 0 16,1 0-16,18-17 0,-36 17 16,35 0-1,0 0-15</inkml:trace>
  <inkml:trace contextRef="#ctx0" brushRef="#br0" timeOffset="188852.7372">25241 3563 0,'-17'-18'15,"52"18"16,71-17-31,-36 17 16,1 0-16,141-18 16,-89 1-16,0-1 15,19 18-15,-1-18 0,-18 1 0,106-1 16,-140 18 0,-36 0-16,-18 0 0,0 0 15,-53 0-15,1 0 16</inkml:trace>
  <inkml:trace contextRef="#ctx0" brushRef="#br0" timeOffset="189374.7002">25488 3775 0,'0'0'0,"18"-18"0,17 0 16,18 18-16,-35 18 15,17 0-15,0-1 0,53 54 16,-52-18-16,-19-18 16,36 53-16,-53-52 15,-17 52 1,-36-35-16,35-36 15,-52 19-15,17-36 16,0-36 0,35 19-16,18-36 15,0 35-15,0 1 16,0-1-16,53 0 16,-18 18-16,18 18 15,-18-18-15,18 35 16,-17-17-16,-1 17 15,-17-17-15</inkml:trace>
  <inkml:trace contextRef="#ctx0" brushRef="#br0" timeOffset="189829.9406">26141 3986 0,'0'0'0,"0"18"0,0 35 15,0 0 1,17-18-16,-17 0 16,36 18-16,-19-35 15,1 0-15,0-18 0,17 17 16,-17-34-1,-1-1-15,-17 0 0,18-35 16,0 36 0,-18-1-16,0 1 0,0-1 15,17 18-15,1 0 16,-18 18-16,35 17 16,-17-35-16,-1 17 15,1 19-15,0-36 16,17 0-16,-17 0 15,-1-18-15,1 0 16,-18-34-16,-18 16 16,1-17-1,-1 36-15,0-19 0,1 19 16,17 34 0</inkml:trace>
  <inkml:trace contextRef="#ctx0" brushRef="#br0" timeOffset="190069.3878">26935 4128 0,'17'35'16,"-17"-18"-16,18 36 15,0 0 1,-18-35-16,0 17 0,0-17 16</inkml:trace>
  <inkml:trace contextRef="#ctx0" brushRef="#br1" timeOffset="209360.8823">4357 10495 0,'0'-17'16,"-18"17"-16,1 0 31,-1-18-31,36 18 63,34 18-48,-16-18-15,17 17 16,0-17-16,105 0 16,-69 0-16,87-17 15,-70-1-15,-18 18 0,124-35 16,-36 17 0,-88 18-16,-17-18 15,-1 18-15,1 0 16,-54 0-16</inkml:trace>
  <inkml:trace contextRef="#ctx0" brushRef="#br0" timeOffset="235646.0003">22031 8467 0,'0'-18'16,"0"0"0,-18 89 15,1-36-31,17 36 0,-18-18 15,-17 70-15,35-52 16,0-18-16,0-18 0,0 0 16,35 0-16,-17-17 15,35-18 1,-18 0-16,0-35 0,18-18 16,-35 35-16,17-35 15,-17 53-15,-1 0 16,1 18-16,-18 0 15,35 17-15,0 53 16,1-53-16,-1 1 16,36-1-16,-36-35 15,18 0-15,-18 0 0,0-18 16,-17-17-16,0-53 16,-18 35-16,-36-53 15,19 53-15,-1 0 16,-70-53-1,53 71-15,35 53 16,0-1 0</inkml:trace>
  <inkml:trace contextRef="#ctx0" brushRef="#br0" timeOffset="235865.1693">22931 9013 0,'17'89'16,"-17"-54"-16,18 36 15,-1-19 1,1-34-16,-18 0 0</inkml:trace>
  <inkml:trace contextRef="#ctx0" brushRef="#br0" timeOffset="237378.1858">23460 8608 0,'-18'-18'16,"36"18"15,-1 0-15,-17 18-1,18-18-15,-18 17 16</inkml:trace>
  <inkml:trace contextRef="#ctx0" brushRef="#br0" timeOffset="237489.3781">23477 8819 0,'18'18'16,"0"-18"-1,-1 0 1</inkml:trace>
  <inkml:trace contextRef="#ctx0" brushRef="#br0" timeOffset="237946.6449">23954 8661 0,'35'0'31,"-17"-18"-31,34 18 16,-16 0-16,-1 0 15,-17 0-15,-1-18 16</inkml:trace>
  <inkml:trace contextRef="#ctx0" brushRef="#br0" timeOffset="238084.3807">24024 8767 0,'53'0'0,"-35"0"0,17 0 16,18 0 0,-18 0-16,-17 0 15</inkml:trace>
  <inkml:trace contextRef="#ctx0" brushRef="#br0" timeOffset="240126.2618">25259 8608 0,'18'0'16,"-18"-18"-16,17 18 16,-17 18 15,0 17-31,0-17 16,0 17-16,0 0 0,0 18 15,0 0-15,18-18 16,-1-17-16,1 0 15,17 17-15,1-35 16,-1-18-16,-35 1 16,35-19-16,-17 1 15,-1 17-15,-17 1 16,18 17 0,-18-18-16,18 36 0,-1-1 15,1 19 1,17 34-16,1-52 15,-1 35-15,0-53 16,18 17-16,-35-17 16,17-17-1,-35-1-15,18-17 16,-18 0-16,-18-1 0,0-17 16,1 18-16,-1-18 0,0 18 15,-34-18 1,52 35-16,-18 18 0,18 18 15,18 0-15</inkml:trace>
  <inkml:trace contextRef="#ctx0" brushRef="#br0" timeOffset="240313.9167">26141 8996 0,'0'17'0,"35"19"16,-35-1-16,18-17 15,-18-1-15,0 19 16,0-19-16</inkml:trace>
  <inkml:trace contextRef="#ctx0" brushRef="#br0" timeOffset="240688.0913">26793 8802 0,'18'0'0,"0"0"16,17-18-16,36 1 15,-36 17-15,18 0 16,-18-18-16</inkml:trace>
  <inkml:trace contextRef="#ctx0" brushRef="#br0" timeOffset="241332.5213">28363 8308 0,'0'70'15,"-70"107"1,-1-54-16,-17 1 16,-35-1-1,34-87 1,54-36-16,17 0 16,-34-18-16,34-35 15,18 18-15,53-36 16,0 36-1,-18 17-15,36 1 0,34 17 16,-52 17-16,53 19 16,-18 16-1,-70-16-15,17 17 16,-35-36-16,0 19 16,0-19-16</inkml:trace>
  <inkml:trace contextRef="#ctx0" brushRef="#br0" timeOffset="242567.7802">29263 8608 0,'-18'-18'16,"1"1"-16,-19 17 15,19 0-15,-19 0 0,19 0 16,-18 17-16,-36 18 16,36 1-16,-1-1 0,-16 36 15,52-36-15,-18 0 16,36 18 0,-1-35-16,1-1 0,17-17 15,18 0-15,35-35 16,-35 0-16,0-1 0,-18 1 15,18-71-15,-35 53 16,-1-17-16,-17-54 16,0 54-16,-35-89 15,0 89-15,0-1 16,17 0-16,-53-34 16,54 87-16,-1 0 15,1 18-15,-1 18 0,18 53 16,-18 70-1,36-53-15,17 88 16,0-88-16,36 54 16,-18-90-16,35 54 15,-53-53-15,18 18 16,-35-36-16,0-17 16</inkml:trace>
  <inkml:trace contextRef="#ctx0" brushRef="#br0" timeOffset="243017.5948">29669 8555 0,'0'35'15,"0"-17"1,-18 17-16,18 36 15,18-1-15,-1-35 16,1-17-16,35 0 16,-36-18-16,1 0 15,0-18-15,-1 18 16,1-35-16,-18 17 16,18 1-16,-18-19 0,0 19 0,0-1 15,0 0-15,17 36 16,1 35-1,-18-18-15,53 36 16,-36-36-16,54 0 16,-18-17-1,18-18-15,-54-18 16,36-17-16,-35 0 16,-18-36-1,0 36-15,-36-36 16,19 36-16,-18-35 15,17 70-15,0-18 16,1 36-16</inkml:trace>
  <inkml:trace contextRef="#ctx0" brushRef="#br0" timeOffset="243203.1161">30533 8908 0,'18'70'15,"-18"-35"-15,0 1 16,0 17 0,0-36-16,0 1 0</inkml:trace>
  <inkml:trace contextRef="#ctx0" brushRef="#br0" timeOffset="244286.4276">22260 10195 0,'0'18'0,"-35"70"16,35 18 0,0-53-16,0 53 15,18-53-15,17 0 16,0-36-16,36 1 16,-36-18-16,18-53 15,-35 35-15,-1-52 16,-17 17-16,0-18 15,0 54-15,0-1 16,18 36 0,-18 17-1,18-17-15,17 17 0,18 18 16,-18-36 0,18 1-16,0 0 0,-18-18 15,0 0 1,-35-18-16,-17-17 15,-1-1-15,0 1 16,1 0-16,-18-18 16,17 18-16,18 17 15</inkml:trace>
  <inkml:trace contextRef="#ctx0" brushRef="#br0" timeOffset="244535.6442">22983 10425 0,'36'17'16,"-1"1"-16,0 0 15,-17-1 1,0 1-16,-1 35 0,-17-18 16,0-17-16,-17 17 15,-1-17-15,0-1 16,18 1-1,18-18-15,17 0 16,1 0-16,34 0 16,-35 0-16,1-18 15</inkml:trace>
  <inkml:trace contextRef="#ctx0" brushRef="#br0" timeOffset="244687.5158">23654 10266 0,'0'17'16,"0"1"-16</inkml:trace>
  <inkml:trace contextRef="#ctx0" brushRef="#br0" timeOffset="244821.9843">23742 10566 0,'0'-18'31,"18"18"-31,-1-18 16</inkml:trace>
  <inkml:trace contextRef="#ctx0" brushRef="#br0" timeOffset="245003.015">24007 10319 0,'52'0'15,"-34"-18"1,35 18-16,-35 18 15,-1-18-15,-17 17 16</inkml:trace>
  <inkml:trace contextRef="#ctx0" brushRef="#br0" timeOffset="245114.8261">24042 10530 0,'17'0'15,"19"18"-15,-19-18 0,1-18 16,35 18-1</inkml:trace>
  <inkml:trace contextRef="#ctx0" brushRef="#br0" timeOffset="245708.4495">25453 10231 0,'-35'123'16,"17"18"0,18-17-1,0-89-15,35 18 16,-17-36-16,35-17 15,-18-17-15,-17-1 0,35-35 16,-53 18-16,17-36 16,-17 36-1,0 18-15,0-1 16,0 53 0,0 18-16,18 0 15,0-18-15,-1-17 16,36 0-1,-35-1-15,-1-17 0,1 0 16,17-35-16,-35 17 16,18-52-1,-18 34-15,-18-16 0,1-19 16,-1 18-16,18 0 16,0 35-1</inkml:trace>
  <inkml:trace contextRef="#ctx0" brushRef="#br0" timeOffset="245990.0921">26070 10530 0,'36'-17'16,"16"17"-1,-16 0-15,-19 0 0,1 17 16,-18 1-1,0 17 1,0-17-16,-18 17 0,1 1 16,-1-19-16,18 1 0,-18 17 15,36-17 1,35-1 0,-35-17-16,52 0 15,-34 0-15,34-17 16,-52 17-16</inkml:trace>
  <inkml:trace contextRef="#ctx0" brushRef="#br0" timeOffset="246237.3883">27199 10425 0,'53'0'15,"0"17"-15,0-17 0,35-17 16,-53-1-16</inkml:trace>
  <inkml:trace contextRef="#ctx0" brushRef="#br0" timeOffset="246637.4383">28434 10231 0,'-35'105'15,"17"-69"-15,-53 52 16,54-53-16,-18-17 15,17-1-15,-53-17 16,54 0-16,-36-35 16,35 18-16,-17-54 15,35 53-15,0-35 16,35 36-16,-17 17 16,70 0-1,0 53-15,-53-36 16,1 19-16,-1-1 0,36 18 15,-54-18-15,1-17 16,-1-1-16</inkml:trace>
  <inkml:trace contextRef="#ctx0" brushRef="#br0" timeOffset="247269.0068">29069 10301 0,'-53'18'15,"-18"17"-15,36-17 16,-18 52-16,36-17 16,17-18-16,0 1 0,17-19 15,19 36-15,34-17 16,-35-36-16,36-18 16,-36-17-16,0-1 15,1 1-15,-19-18 16,1-17-16,0-54 15,-18 54-15,-18-1 16,0-17-16,-35-53 16,36 70-16,-18 36 0,-1-18 15,1 71 1,17 17-16,18 18 0,0 0 16,18 123-16,17-105 15,36 87-15,-36-87 16,18 0-16,53 34 15,-71-69-15,0-1 16,18 0-16</inkml:trace>
  <inkml:trace contextRef="#ctx0" brushRef="#br0" timeOffset="247671.9744">29545 10336 0,'0'53'16,"0"36"0,0-54-16,18 35 15,17 1 1,-17-36-16,17-17 16,-17-18-16,-1 0 15,1 0-15,0-35 0,-1-1 16,-17 1-16,18-36 15,-18 54-15,0-18 16,17 35 0,-17 35-16,18-18 15,0 19-15,17-1 16,-17-17-16,17-1 0,-17 1 16,34-18-1,-16 0-15,-36-18 16,17-35-16,-17 18 15,0 0-15,-17-53 16,-1 52-16,0 1 0,1-18 16,-1 35-1</inkml:trace>
  <inkml:trace contextRef="#ctx0" brushRef="#br0" timeOffset="247950.5873">30233 10530 0,'53'0'16,"-18"0"-16,1 18 16,-36 0-16,-18 17 15,0 0 1,1 1-16,-1-19 15,18 18 1,18-17-16,-1 0 0,19-1 16,-19-17-16,36 0 15,-18 18 1,-17-18-16</inkml:trace>
  <inkml:trace contextRef="#ctx0" brushRef="#br0" timeOffset="248835.4464">22507 11430 0,'0'71'15,"0"-1"-15,0 107 16,18-89-16,0 88 15,-18-105 1,17-18-16,-17 17 16,18-52-16,-18-1 15,0-34-15,0-36 16,17 0-16,19-35 16,-1 52-16,36-16 15,-36 52-15,53 0 16,-53 35-16,1 18 15,-36-18-15,0 36 16,-18-54-16,-53 18 16,18-35-16,-35 0 15,35 0-15,-17-35 16,52 18 0,18-19-16,35 19 15</inkml:trace>
  <inkml:trace contextRef="#ctx0" brushRef="#br0" timeOffset="249006.7367">23689 11659 0,'-18'0'16,"1"36"-1,17-19-15,0 19 16</inkml:trace>
  <inkml:trace contextRef="#ctx0" brushRef="#br0" timeOffset="249130.4919">23742 12012 0,'0'18'16,"18"-18"-1</inkml:trace>
  <inkml:trace contextRef="#ctx0" brushRef="#br0" timeOffset="249301.4486">24148 11765 0,'70'0'16,"1"0"0,-36 0-1,-17 0-15,-18 18 0</inkml:trace>
  <inkml:trace contextRef="#ctx0" brushRef="#br0" timeOffset="249418.4625">24165 12012 0,'36'18'16,"16"-18"-16,-16-18 16,-1 18-16,18-18 15,-18 1-15</inkml:trace>
  <inkml:trace contextRef="#ctx0" brushRef="#br0" timeOffset="250302.9997">25576 11359 0,'0'18'0,"0"53"16,0-1-16,0 54 15,0-54 1,18 1-16,0 35 15,-1-71-15,1 18 16,0-53-16,-1-18 16,19-35-1,-1 18-15,18-18 16,-18 35-16,36 18 16,-54 18-16,36 35 15,-53-18-15,-18 53 16,-17-70-16,-18 35 15,18-35-15,0-1 16,-36-17-16,36 0 16,17 0-1,36-17-15,17 17 16</inkml:trace>
  <inkml:trace contextRef="#ctx0" brushRef="#br0" timeOffset="250648.3602">27481 11836 0,'18'0'31,"0"0"-31,17-18 0,36 0 15,-19 18 1,-16 0-16,34 0 16</inkml:trace>
  <inkml:trace contextRef="#ctx0" brushRef="#br0" timeOffset="251159.3886">28769 11465 0,'-18'71'15,"-17"52"1,17-52-16,-34 88 15,-19-36 1,18-35-16,18-52 16,-18-19-16,0-34 15,0-36 1,35-18 0,18 36-16,53-36 15,18 36-15,-18 35 0,70 18 16,-70-1-1,0 1-15,0 17 0,18 36 16,-18-18 0,-36-36-16,-17 1 0</inkml:trace>
  <inkml:trace contextRef="#ctx0" brushRef="#br0" timeOffset="252646.0677">29616 11765 0,'-36'-17'15,"19"17"1,-36 17-16,18 1 15,-18 52-15,35-17 16,0-17-16,1-1 16,17 0-16,0 0 0,17 18 15,1-35-15,35-18 16,-18 0-16,18-35 16,-18-1-16,18-52 15,-17 35-15,-19-53 16,-17 36-16,0-54 15,0 54 1,-35-36-16,17 53 16,1 0-16,-1 53 15,-17 18-15,35 17 16,-18 89 0,18-54-16,0 1 0,18-1 15,17-17-15,0 18 16,1-18-16,17 0 0,35 17 15,-53-35-15,36 1 16,-54-19-16,1-17 16</inkml:trace>
  <inkml:trace contextRef="#ctx0" brushRef="#br0" timeOffset="253076.9232">29986 11430 0,'0'0'0,"0"53"0,0 88 15,0-70-15,0-1 16,0 1-16,18 35 15,-18-54-15,17 1 16,1-53 0,-18-17-1,0-19-15,18 1 0,-1 0 16,19 17-16,-1-17 0,35 17 16,-34 36-16,34 35 15,-34-35-15,-1 70 16,-18-53-16,-34 18 15,17-35-15,-53 17 16,0-35 0,-18 0-1,54 0-15,-54-35 0,54 17 16,-1 18-16,18-18 0,0 1 16</inkml:trace>
  <inkml:trace contextRef="#ctx0" brushRef="#br0" timeOffset="253244.6111">30815 12241 0,'-17'0'16</inkml:trace>
  <inkml:trace contextRef="#ctx0" brushRef="#br0" timeOffset="254200.646">29087 9384 0,'17'0'16,"36"0"-1,18 0-15,105 0 16,-70-18-16,141 18 16,-106 0-16,141 0 15,-158 0-15,105 18 16,-159-18-16,19 0 16</inkml:trace>
  <inkml:trace contextRef="#ctx0" brushRef="#br0" timeOffset="254947.3252">28875 10989 0,'18'0'16,"52"0"-1,1 0 1,17-18-16,0 18 0,18 0 16,0 0-16,141-17 15,-124 17-15,106-18 16,-140 18-16,-19 0 0,-17 0 16</inkml:trace>
  <inkml:trace contextRef="#ctx0" brushRef="#br0" timeOffset="255396.5019">29192 12471 0,'53'0'16,"-17"17"0,87-17-16,-35 0 15,0 0-15,124 18 16,-106-18-16,141 0 15,-141 0-15,70 0 16,-123 0-16,-18-18 16</inkml:trace>
  <inkml:trace contextRef="#ctx0" brushRef="#br0" timeOffset="257376.0924">16475 16563 0,'17'-18'0,"36"18"15,71-17-15,-36-1 16,18 18-16,158 0 16,-140 0-16,-1-18 0,107 18 15,-142-17 1,-18 17-16,-17 0 0,-17 0 15,-19 0-15</inkml:trace>
  <inkml:trace contextRef="#ctx0" brushRef="#br0" timeOffset="257686.3732">17074 16034 0,'18'0'16,"-36"0"-1,-34 35-15,16-17 16,-87 35-16,35-18 16,17 0-16,-70 53 15,70-52-15,18-1 16,1 0-16,34 0 0,-17 18 15,35-17-15,88 34 16,-35-35-16,123 36 16,-70-53-16,106 35 15,-107-18-15,54 0 16</inkml:trace>
  <inkml:trace contextRef="#ctx0" brushRef="#br0" timeOffset="259552.0144">5627 15787 0,'17'0'0,"36"0"16,-35 0-16,17 0 15,71 0-15,-35-18 16,52-17-16,-52 35 16,-36-18-16,18 18 0,0 0 15</inkml:trace>
  <inkml:trace contextRef="#ctx0" brushRef="#br0" timeOffset="259812.7265">5821 15416 0,'-53'18'16,"-35"35"0,52-18-16,-52 53 15,35-17 1,53-36-16,0 36 15,36-36-15,-1-17 0,53 17 16,-35-17 0,18-1-16,-1 1 0,54 35 15,-71-36-15,35 19 16,-53-19-16</inkml:trace>
  <inkml:trace contextRef="#ctx0" brushRef="#br2" timeOffset="350015.3235">1535 4957 0,'0'0'0,"17"0"46,1 0-30,0 0-16,17 0 0,0 0 16,0 0-1,36 0-15,-36 0 16,36-18-16,-18 18 16,35 0-16,-35 0 15,53 0 1,-53 0-16,70 0 15,-70-18-15,70 18 16,-52-17-16,52-1 16,-52 18-16,17-18 0,71-17 15,0 17 1,-89 1-16,18 17 16,36-18-16,-54 18 15,1-17-15,0 17 0,52 0 16,-52-18-16,87 18 15,-87-18-15,17 18 16,88-17 0,-87 17-16,-1-18 0,71 18 15,-71 0-15,88 0 16,-105 0-16,17-18 16,18 18-16,-18 0 0,0 0 15,124 0 1,-106 0-16,105-17 15,-105 17-15,106 0 16,-89 0-16,-17-18 0,141 0 16,-141 18-16,17 0 15,89-17 1,-106 17-16,88 0 16,-88 0-16,70 0 15,-88 0-15,1-18 0,-1 18 16,-18 0-16,1-18 0,-18 18 15,35-17 1,-53-1-16,-35 1 0</inkml:trace>
  <inkml:trace contextRef="#ctx0" brushRef="#br2" timeOffset="353134.476">3475 10989 0,'-18'0'0,"18"18"16,0-36 15,18 0-15,-18 1-16,0-1 16,0 0-1,0 1 1,0 34 46,0 54-46,0-36-16,0 54 16,0-37-16,0 90 15,0 34 1,0-88-16,0 141 15,18-123-15,-18-18 16,17 106-16,-17-123 16,18 0-16,-18-1 15,0 1-15,17 35 16,-17-71-16,36 35 16,-36-34-16,17-19 15,1 1-15,-18 0 0,18-1 0,-1 1 16,1-18-1</inkml:trace>
  <inkml:trace contextRef="#ctx0" brushRef="#br2" timeOffset="353479.0042">3246 12612 0,'0'17'16,"17"-17"-16,1 53 15,35 0-15,-36-17 16,19 16-16,-19-16 0,36 52 15,-35-35 1,0-18-16,-1 0 0,1-17 16,-1 17-16,36-17 15,-35-18-15,17-18 0,-17 18 16,52-53 0,-34 18-16,-1 18 0,0-54 15,-17 53-15,-18 1 16</inkml:trace>
  <inkml:trace contextRef="#ctx0" brushRef="#br2" timeOffset="353980.0686">3069 11201 0,'-17'0'0,"34"-18"32,18-17-17,36-53-15,-36 35 16,1 0-16,-19 17 15,18-16-15,1-37 16,-1 54-16,-35 0 0,18 17 16,-1 1-16,-17 34 15,53 54 1,-35-36-16,52 36 16,-34-36-1,34 53-15,-34-53 16</inkml:trace>
  <inkml:trace contextRef="#ctx0" brushRef="#br2" timeOffset="371916.3515">2099 13494 0,'0'0'0,"-18"-18"16,1 18-1,-19 0-15,19 0 0,-36 35 16,35-17-1,-17 17-15,17 1 0,-17 34 16,35-35-16,0 1 16,0-1-16,0 0 0,0-17 15,18 0 1,-1-18-16,1 0 0,17 0 16,1-18-16,-19 0 15,18-17-15,1-36 16,-19 19-16,1-1 0,0-53 15,-18 35-15,0-52 16,0 70 0,-36 0-16,1-53 15,0 71-15,17 17 0,-17 1 16,17 17 0,18 35-16,0 35 15,18 36 1,0-53-16,-1 0 15,18-18-15,18 71 16,-17-71-16,-19 1 0,19-1 16,-19-17-16,1 35 15</inkml:trace>
  <inkml:trace contextRef="#ctx0" brushRef="#br2" timeOffset="372320.7417">2328 13406 0,'0'35'0,"0"35"16,0-34-16,18-1 16,0 18-16,-1-18 15,1-17-15,-18-1 16,18-17-16,-1 0 15,1 0-15,-1-17 0,-17-1 0,18 1 16,-18-36-16,0 17 16,0 19-16,0-1 0,0-17 15,18 52 17,-1 1-17,1 0-15,-18-1 0,18-17 16,-1 18-16,1-18 15,0 18-15,-1-18 16,1-18-16,-1 0 16,-17-17-16,-17 17 15,17-17-15,-18 17 16,1-34-16,17 34 16</inkml:trace>
  <inkml:trace contextRef="#ctx0" brushRef="#br2" timeOffset="372687.9593">2822 13423 0,'36'0'15,"-1"0"1,-18 0-1,1 18-15,-18-1 16,-18 1-16,1 17 16,-1-17-16,18 0 15,-17 17-15,17-17 16,0-1-16,17 1 16,18-18-1,-35 18 16,-17-18-15,-1 17 0,18 1-16,-17-18 0,-1 17 15,0 1 1,-17 0-16</inkml:trace>
  <inkml:trace contextRef="#ctx0" brushRef="#br2" timeOffset="373377.5108">2275 13952 0,'0'18'16,"0"0"-1,0-1-15</inkml:trace>
  <inkml:trace contextRef="#ctx0" brushRef="#br2" timeOffset="373523.1214">2311 14129 0,'17'17'16,"1"-17"0</inkml:trace>
  <inkml:trace contextRef="#ctx0" brushRef="#br2" timeOffset="373646.7984">2364 14217 0,'0'18'16</inkml:trace>
  <inkml:trace contextRef="#ctx0" brushRef="#br2" timeOffset="374256.2026">1799 14817 0,'-17'-18'16,"-1"18"-16,0-18 15,1 18-15,17-17 16,-18 17-16,0 0 16,18 17-1,-17 1-15,17 0 0,0-1 16,-18 1-16,18 17 0,0 36 15,0-18 1,0-36-16,18 19 16,-1-36-16,19 0 15,-19-18-15,1-17 16,0 17-16,-1-17 0,18-18 16,-35 18-1,0-18-15,18 17 0,-18 1 16,-18-71-16,18 53 15,-17 0-15,-1 1 16,1-1-16,-19 17 0,1-17 16,17 36-1,1 34-15,17 19 16,0-1-16,17 0 0,1 18 16,0 71-16,17-71 15,18 35 1,-36-53-16,54 18 15,-53-35-15,35 17 16</inkml:trace>
  <inkml:trace contextRef="#ctx0" brushRef="#br2" timeOffset="374656.9288">2081 14605 0,'0'53'16,"0"17"0,18 1-1,17-18 1,-17-35-16,0-1 0,-1 1 16,1-18-16,-18-18 15,0 1 1,0-1-16,0 0 15,0-17-15,18 35 32,17 0-32,-18 0 15,19 18 1,-19-36-16,19 0 16,-19 18-16,1-35 15,-18 17-15,0-17 16,-18 18-16,1-36 15,-1 35-15,0-35 16,18 35 0</inkml:trace>
  <inkml:trace contextRef="#ctx0" brushRef="#br2" timeOffset="374952.2521">2575 14781 0,'0'53'15,"18"-17"1,0-36 0,-18-18-1,0 0-15,0-35 16,0 36-16,17-1 0,-17 0 15,18 1-15,-1-1 16,19 18-16,-1 18 16,-17-1-16,17 36 15,-35-35-15,18 0 16,-1 35-16,1-36 16,-18 1-1</inkml:trace>
  <inkml:trace contextRef="#ctx0" brushRef="#br2" timeOffset="379817.7285">14570 12012 0,'-18'0'15,"36"0"16,35-18-15,0 18-16,-1 0 0,54 18 16,-35-18-16,35 0 15,-53 0-15,17 0 16,-70 18-16</inkml:trace>
  <inkml:trace contextRef="#ctx0" brushRef="#br2" timeOffset="428633.594">21766 13811 0,'0'0'0,"18"18"0,0 70 15,-1-17-15,19 87 16,-19-69-16,-17 16 16,18-16-16,-18 16 0,18-16 15,-18-1-15,0-18 16,17 1-16,1 0 15,-1-36-15,19-35 16,-19-18-16,19-70 16,-19 17-16,1-87 15,0 69-15,-18-87 16,0 88 0,-18-89-16,0 125 15,1-1-15,17 17 0,-18 19 16,18-1-16,0 36 15,18 35 1,-1-18-16</inkml:trace>
  <inkml:trace contextRef="#ctx0" brushRef="#br2" timeOffset="429129.7176">22313 14570 0,'0'17'16,"35"-17"-1,18 0-15,-17-17 0,34-19 16,-17 1 0,-53 18-16,18-19 15,-36 36 1,-17 0-16,17 0 15,-52 18 1,52 0-16,-17 17 0,-1 18 16,19-36-16,17 19 15,0-1-15,53 0 16,-18-17-16,36-1 16,-18-17-16,17 0 15,-35-17-15,18-18 16,-35 35-16,0-36 15,-18 19-15,-18-1 16,0 18-16,1 0 16,-1 18-16,0-1 15,18 1-15,0 17 16,0 0-16,53 1 16,-17-19-1,34 1-15,-35-18 16,54-18-1,-54 1-15,0-1 0,-17 0 16</inkml:trace>
  <inkml:trace contextRef="#ctx0" brushRef="#br2" timeOffset="429296.1385">22966 14482 0,'35'0'16,"18"0"-1,35-36 1,0 19 0,-52-1-16,17 0 15,-36 1-15</inkml:trace>
  <inkml:trace contextRef="#ctx0" brushRef="#br2" timeOffset="429473.511">23160 14235 0,'0'88'15,"0"-53"-15,-18 71 16,18-18 0,18-35-16,-18-18 0,18 36 15,-1-36 1</inkml:trace>
  <inkml:trace contextRef="#ctx0" brushRef="#br2" timeOffset="429723.4897">23372 14552 0,'0'71'15,"0"-18"1,17-18-16,36 18 15,0-36 1,-18-17-16,-17 0 0,17 0 0,-17-17 16,-18-1-16,0 0 0,0 1 15,-35-36-15,17 35 16,0-17-16,-17 17 0,0 1 16,17 17-1,0 0-15,18 17 16</inkml:trace>
  <inkml:trace contextRef="#ctx0" brushRef="#br2" timeOffset="429886.0905">23724 14711 0,'-17'-18'16,"-1"-17"-1,18-18 1,0 0-16,18 35 0,-18 1 15,35-18-15,-17 35 16</inkml:trace>
  <inkml:trace contextRef="#ctx0" brushRef="#br2" timeOffset="430012.3452">23883 14587 0,'18'71'15,"-1"-1"1,-17-34-16,36-1 15,-36-17-15,17-18 16,1 0-16</inkml:trace>
  <inkml:trace contextRef="#ctx0" brushRef="#br2" timeOffset="430158.2184">23936 14217 0,'18'-18'16,"-1"18"0,1 18-16</inkml:trace>
  <inkml:trace contextRef="#ctx0" brushRef="#br2" timeOffset="430475.688">24112 14446 0,'18'-17'0,"0"17"16,-1 0-16,19 0 15,-1 0-15,-18 17 16,1 1-16,0 17 15,-18 0-15,0 18 16,-18-17-16,18-1 0,-35 0 16,35 0-16,0-17 15,0 0 1,17-1-16,54-17 16,-36 0-16,36 0 15,-36 0-15,0-17 0,1 17 16</inkml:trace>
  <inkml:trace contextRef="#ctx0" brushRef="#br2" timeOffset="430994.0526">24730 14517 0,'-36'-18'16,"19"36"0,17-1-16,-18 36 15,1-17-15,17 17 0,0-18 16,0 18-16,0-18 16,17 0-16,1-17 15,-1-18-15,1-18 16,-18 1-16,18-1 15,-1-17-15,-17-36 16,0 36-16,0-36 16,0 54-16,-17-19 15,17 54 1,17 35 0,19 18-16,-19-54 15,19 18-15,16 1 16,-16-19-16,-1-17 15</inkml:trace>
  <inkml:trace contextRef="#ctx0" brushRef="#br2" timeOffset="431186.8146">24994 14411 0,'53'18'15,"18"-18"-15,-18-18 16,0 18-16,35-18 16,0 1-1,-106-1 1</inkml:trace>
  <inkml:trace contextRef="#ctx0" brushRef="#br2" timeOffset="431364.2862">25153 14076 0,'35'141'15,"-35"-53"-15,18-17 16,0 17-16,17 53 16,-17-70-16,-1-1 15,1-35-15,-1 54 16,1-72-16,0 1 15</inkml:trace>
  <inkml:trace contextRef="#ctx0" brushRef="#br2" timeOffset="431507.9458">25523 14499 0,'18'53'16,"0"18"-1,-1-54-15,1 19 16,-18-19-16</inkml:trace>
  <inkml:trace contextRef="#ctx0" brushRef="#br2" timeOffset="431653.5612">25594 14182 0,'0'-18'16,"35"36"-16,-17 17 16</inkml:trace>
  <inkml:trace contextRef="#ctx0" brushRef="#br2" timeOffset="431888.3616">25735 14570 0,'18'35'16,"17"0"-16,18-17 16,-18-18-1,18 0-15,-35-18 16,-1 1-16,-34-19 16,17 19-1,-18-19-15,-35 1 16,36 0-16,-1 17 0,-17 1 15,35-1 1,17 36-16</inkml:trace>
  <inkml:trace contextRef="#ctx0" brushRef="#br2" timeOffset="432137.3802">26123 14623 0,'0'17'15,"0"1"1,-17-36 15,17 1-31,0-19 0,0 1 16,17 17-16,1 1 15,-1-18-15,1 35 16,0 0-16,-1 0 0,1 0 16,0 17-16,-1 1 0,1-1 15,0 19-15,-1-19 16,1 19-1,-18-19-15,0 1 16,0 0-16</inkml:trace>
  <inkml:trace contextRef="#ctx0" brushRef="#br2" timeOffset="467498.0632">353 4374 0,'17'0'15,"36"18"-15,36-18 16,-37 0-16,37-18 16,-36 18-16,-18 0 15,35-17 1,-52 17-16,17-18 15,-17 18-15</inkml:trace>
  <inkml:trace contextRef="#ctx0" brushRef="#br2" timeOffset="467724.2">635 4163 0,'18'17'15,"17"-17"1,0 18-16,36 0 0,-18-18 15,0 17-15,-18-17 16,0 18-16,18 35 16,-35-35-16,-1 17 0,-17 0 15,0 0-15,-35 54 16,17-37-16,-52 54 16,35-53-16,-1 0 0,19 18 15,17-54-15</inkml:trace>
  <inkml:trace contextRef="#ctx0" brushRef="#br2" timeOffset="469698.0108">3916 10918 0,'-18'-17'16,"1"-18"-1,-1 35-15,18-18 16,0 36 15,18 17-15,-18-18-16,0 19 15,17 52-15,1-35 16,-18 106-16,17-71 16,-17 18-16,0-1 0,0 19 15,18 123-15,0-141 16,-18 17-16,17-17 15,-17 18-15,18-19 16,-18 1-16,0 18 0,0-19 0,0-16 16,0 17-16,0 70 15,0-88-15,18 0 0,-18 0 16,0 54 0,0-54-16,0-18 0,0 71 15,0-70-15,0 35 16,17-71-16,-17 0 15,18 1-15,-18-19 16,18-17 0,-18 18-16,0 0 15,0 17 1,0-17-16,0-1 16,17 1-16,-17-1 0,18 36 15,0-35-15,-1 17 16,1-17-16,17 17 15,-17-35-15,-1 18 16,1-18-16,17 17 16,-17 1-16,17 0 15,-17-18 1,-1 17 0,1-17-16</inkml:trace>
  <inkml:trace contextRef="#ctx0" brushRef="#br2" timeOffset="470242.3743">3933 10866 0,'0'-18'16,"36"18"-1,-1 0-15,18 0 16,0 0-16,70 18 15,-70-18-15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7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5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7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4">12400 10548 0,'18'18'16,"-18"-1"-1,0 1 1</inkml:trace>
  <inkml:trace contextRef="#ctx0" brushRef="#br0" timeOffset="43661.1216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3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8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2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4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2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2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19">17939 15875 0,'53'0'15,"-18"0"-15,36 0 16,-36 18-16,35-1 15,-52 1-15,0 0 16,-18-1-16,0 1 0,0-1 16,-53 36-16,17-35 15,-16 0-15,16-1 0,-17 1 16,0 17-16,18-17 16,-35 17-16,52 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2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6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1">11307 16140 0,'88'-18'0,"-35"0"15,17-17 1,-52 35-16</inkml:trace>
  <inkml:trace contextRef="#ctx0" brushRef="#br0" timeOffset="39926.1564">11324 16369 0,'53'0'15,"0"-35"-15,0-1 16</inkml:trace>
  <inkml:trace contextRef="#ctx0" brushRef="#br0" timeOffset="40513.023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4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08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5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4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1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58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2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1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7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5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4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6">7056 3369 0,'-18'0'0,"18"-18"16,18 18-1,-1 18 1,1-18-16,-1 18 16,19-1-16,-19 1 0,54 53 15,-18-36 1,-18-18-16,53 54 0,-52-53 15,52 35-15,-53-36 16,36 18 0,-54-35-16,19 18 15,-54-18 17</inkml:trace>
  <inkml:trace contextRef="#ctx0" brushRef="#br0" timeOffset="9403.3576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8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8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9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9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6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3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5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4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4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1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4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6:32.81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1217 6015 0,'-18'0'16,"1"0"-16,17-18 16,17 18 15,36 0-16,-17 18-15,34 0 16,-35-1-16,71 1 16,-17-18-16,-1-18 15,-71 18-15,19-17 16,-19-1-16,-17 0 16,0-17-1</inkml:trace>
  <inkml:trace contextRef="#ctx0" brushRef="#br0" timeOffset="228.2172">1570 5768 0,'53'18'16,"17"-1"-1,-34 1-15,34 17 0,-52 0 16,17 1-16,-17 34 15,-1-34-15,-17 16 16,-35 19-16,17-36 16,-17 18-16,-35 35 15,17-35-15,0 0 0</inkml:trace>
  <inkml:trace contextRef="#ctx0" brushRef="#br0" timeOffset="2212.8556">3651 11748 0,'-17'0'15,"17"-18"16,0 36 48,0-1-64,0 1 1,17 35-16,-17-36 15,0 19-15,0 69 16,0 37 0,-17-54-16,17 0 0,0 18 15,0 105-15,0-105 16,0 0-16,0 0 16,0-18-16,0 106 15,-18-88-15,18-18 0,0 0 16,0 1-16,-18-19 15,18 1-15,0-18 0,18 17 16,0-35-16,-1-35 0,1 18 16,-18-36-16,18 1 15</inkml:trace>
  <inkml:trace contextRef="#ctx0" brushRef="#br0" timeOffset="2542.5312">3369 13723 0,'35'71'16,"1"17"0,17 18-1,-36-89 1,1 1-16,17 0 16,-17-1-16,17-17 0,-17-17 15,-1 17-15,19-36 16,-19-17-1,-17 36-15</inkml:trace>
  <inkml:trace contextRef="#ctx0" brushRef="#br0" timeOffset="2969.5393">3281 11889 0,'0'-36'15,"17"19"-15,1-19 16,35-34-16,-18 35 16,1-1-16,-1 1 15,0 17-15,36 1 16,-54-1-16,19 18 15,-36 18-15,17-1 0,1 36 16,0-17-16,-1-1 16,1 0-16,17 36 15,-17-36-15</inkml:trace>
  <inkml:trace contextRef="#ctx0" brushRef="#br0" timeOffset="3903.7694">10954 11712 0,'0'-17'16,"-18"-1"-16,18 36 31,0 17-15,0 88-1,0-34-15,0 140 16,0-88-16,-35 159 16,17-159-16,18-35 15,-17 17-15,17-35 0,0 1 0,0 52 16,17-88-16,-17 0 16,18 35-1,-18-53 1</inkml:trace>
  <inkml:trace contextRef="#ctx0" brushRef="#br0" timeOffset="6054.9832">11659 12100 0,'0'-17'16,"0"-1"-1,0 36 16,18 17-15,-18 0 0,18 0-16,-18 54 15,0-54-15,17-17 0,-17 17 16,0-17-16,0-1 16,18-17-16,-18-17 15,0-36 1,0 17-16,0 1 0,0-53 15,0 53-15,0-1 16,0-17-16,18 36 16,-18-1-16,17 18 15,1 18-15,-1-1 16,19 36-16,-19-17 16,1 16-1,0-16-15,-1 17 16,1-18-16,-18 18 15,18-35-15,-18 17 16</inkml:trace>
  <inkml:trace contextRef="#ctx0" brushRef="#br0" timeOffset="6645.926">12136 12330 0,'0'17'32,"17"1"-32,-17 0 15,35-1-15,1 1 16,-19-1-16,1-17 0,17 18 16,-17-18-16,17 18 15,-17-18-15</inkml:trace>
  <inkml:trace contextRef="#ctx0" brushRef="#br0" timeOffset="6840.0982">12294 12330 0,'-53'35'16,"-17"35"-1,52-17 1,1-17 0,17-19-16,17 1 15</inkml:trace>
  <inkml:trace contextRef="#ctx0" brushRef="#br0" timeOffset="7106.4525">12541 12100 0,'36'0'15,"-1"-17"1,18-19 0,-18 19-16,0 17 0,1-36 15,-19 36-15,1 0 0</inkml:trace>
  <inkml:trace contextRef="#ctx0" brushRef="#br0" timeOffset="7236.9667">12647 12241 0,'35'0'16,"1"-17"-1,-1 17-15,18-36 16,-36 36-16</inkml:trace>
  <inkml:trace contextRef="#ctx0" brushRef="#br0" timeOffset="7518.6289">13035 11836 0,'71'-18'16,"-1"0"-1,-17 18 1,-35 18-16,-18 0 15,0 52 1,0-34-16,-18 52 0,1-53 16,17 18-16,17-18 15,18 0 1,-17-35-16,53 18 16,-36-18-16,35 0 15,-52 0-15,0 0 16</inkml:trace>
  <inkml:trace contextRef="#ctx0" brushRef="#br0" timeOffset="13063.903">4286 12788 0,'-17'0'0,"34"0"47,19 0-32,-19 0-15,71-17 16,-52 17-16,17 0 0,-1-18 16,19 18-16,53-18 15,-72 18-15,19-17 0,-18 17 16,0 0-16,35 0 15,-35 0-15,-18 0 16,-17 0-16,-1 0 0</inkml:trace>
  <inkml:trace contextRef="#ctx0" brushRef="#br0" timeOffset="13814.6011">4251 13847 0,'0'0'0,"18"0"32,52 0-17,-17 17-15,53-17 16,-53 0-16,17 18 15,1-18-15,0 0 0,52 0 16,-70 0-16</inkml:trace>
  <inkml:trace contextRef="#ctx0" brushRef="#br0" timeOffset="16066.323">494 11695 0,'0'0'0,"-35"-36"0,17 19 16,-17 17-16,17-18 0,-35 18 16,36 0-1,17 18-15,-18 35 16,18 0-16,53 35 16,-36-35-16,19 17 0,34 54 15,-34-71-15,-1-1 16,-18 1-16,19-17 15,-19-1-15,1 18 16,-18-35-16,0-1 16,-18-17-16,1 0 0,-36-17 15,18-1-15,-18-35 16,35 18-16,0-1 16,18 19-16,18-19 15,0 19 1,35-18-16,-18 17 15,18 0-15,-18 1 16,36-1 0</inkml:trace>
  <inkml:trace contextRef="#ctx0" brushRef="#br0" timeOffset="16355.4264">794 12030 0,'-18'17'16,"0"36"-16,18 0 15,0-35-15,36 35 16,-1-36-16,-17 1 16,17-18-1,0 0-15,-17-18 0,17-17 16,-35 0-1,0 17-15,0-35 0,0 18 16,-35 0-16,17 17 16,1 0-1,-1 18-15,18-17 16</inkml:trace>
  <inkml:trace contextRef="#ctx0" brushRef="#br0" timeOffset="16544.1648">1058 12100 0,'-17'-17'31,"17"-1"-31,-18 0 0,0-35 16,18 18-16,0 0 16,0 17-16,18-17 15,-18 17 1,35 1-16,1 17 15,-19 0-15</inkml:trace>
  <inkml:trace contextRef="#ctx0" brushRef="#br0" timeOffset="17162.408">1552 11518 0,'0'18'15,"36"17"1,-1 0-16,-18 18 0,54 18 15,-36-18 1,1-18-16,16 53 16,-34-52-16,0-1 0,-1-18 15,-17 36-15,0-35 16,-17 0-16,-19-18 16,19-18-16,-18 0 15,-1 1-15,-17-19 0,18 19 16,0-18-16,-18-18 15</inkml:trace>
  <inkml:trace contextRef="#ctx0" brushRef="#br0" timeOffset="17306.4125">1429 11289 0,'0'-35'16,"17"17"-16,-17 0 15,18 1-15</inkml:trace>
  <inkml:trace contextRef="#ctx0" brushRef="#br0" timeOffset="17690.9506">1746 11377 0,'18'-18'15,"0"1"-15,17-1 16,-18 1-16,36-19 15,-35 19-15,17 17 0,-17 0 16</inkml:trace>
  <inkml:trace contextRef="#ctx0" brushRef="#br0" timeOffset="17812.3541">1817 11518 0,'35'0'16,"18"0"-1,-35-17-15,35-19 16,-18 19-16,-18-1 0</inkml:trace>
  <inkml:trace contextRef="#ctx0" brushRef="#br0" timeOffset="18162.9164">1958 10830 0,'18'0'15,"-18"18"-15,35 17 16,-18 0 0,1 1-16,17-1 0,-17 18 15,35 18-15,-35-36 16,-1 0-16,1 0 16,0 1-16,17-1 15,-18-17-15,1 17 16,0-35-16</inkml:trace>
  <inkml:trace contextRef="#ctx0" brushRef="#br0" timeOffset="18448.0164">2452 11130 0,'0'-17'31,"17"17"-15</inkml:trace>
  <inkml:trace contextRef="#ctx0" brushRef="#br0" timeOffset="18574.8611">2558 11060 0,'0'-18'16</inkml:trace>
  <inkml:trace contextRef="#ctx0" brushRef="#br0" timeOffset="18712.9838">2646 11007 0</inkml:trace>
  <inkml:trace contextRef="#ctx0" brushRef="#br0" timeOffset="19481.9606">2769 10583 0,'0'18'31,"18"17"-31,0 1 16,-1 16-16,1-34 15,0 17-15,-1-17 16,-17 0-1,18-1-15,-36-34 16,1-1 0,-1 0-16,0-35 15,1 36-15,-1-36 16,18 18-16,0-18 16,0 35-16,18-17 15,-1 35 1,1 0-16,0 17 15,-1 1-15,1 0 0,-1 35 16,1-18-16,0-17 16,35 17-1,-36-18-15,1 1 0,17 0 16</inkml:trace>
  <inkml:trace contextRef="#ctx0" brushRef="#br0" timeOffset="19654.3731">3122 10672 0,'18'0'15,"-1"17"1,54 1 0,-18-18-1,-18 0 1,-17 0-16,-1-18 0</inkml:trace>
  <inkml:trace contextRef="#ctx0" brushRef="#br0" timeOffset="19799.203">3298 10566 0,'0'17'0,"-35"54"15,0-1 1,35-34-16,-18-1 0,18 0 15,18 1-15</inkml:trace>
  <inkml:trace contextRef="#ctx0" brushRef="#br0" timeOffset="33684.7812">1552 12665 0,'-17'0'0,"-1"17"16,0 1-16,1-18 0,-19 35 16,19-17-1,17 17-15,0 0 16,0-17-16,0 35 16,17-35-16,19 17 15,-19-17-15,1-1 16,0-17-16,-1 0 0,1 0 15,0-17-15,-1-19 16,1 19-16,-18-36 16,-18 17-16,1-34 15,-1 35-15,-17-54 16,17 37-16,-53-54 16,36 53-1,-18-35-15,18 52 16,17 1-16,1 17 15,17 36 1,0 17 0,17 1-16,19 52 15,-1-53-15,18 36 16,0-36-16,17 35 16,-34-34-16,52 17 15,-53-36-15,-17 1 0,17 17 16,-17-17-1,-1-18-15</inkml:trace>
  <inkml:trace contextRef="#ctx0" brushRef="#br0" timeOffset="34163.9775">1746 12524 0,'0'17'16,"18"1"0,0 0-16,-18 17 15,17-35-15,1 17 16,-1-17-16,1 0 15,0 0 1,-1-35 0,-17 18-16,0-19 15,-17 36-15,17-17 16,17 17 0,1 17-1,0-17-15,-18 18 16,35 0-16,0-18 15,0 0 1,-17-18-16,17-35 16,-17 35-16,-18-35 15,-18 18-15,1-18 16,-36 18 0,18 0-16,17 17 15,0 18-15,1 0 16</inkml:trace>
  <inkml:trace contextRef="#ctx0" brushRef="#br0" timeOffset="34540.8243">2293 12453 0,'18'0'0,"-1"35"15,1-17-15,17 17 16,-17-17-16,17 17 16,-17-17-16,-1 17 15,-17-17 1,0-1-16,0 1 16,-17-18-16,-18 18 15,17-18-15,-17 0 16,17-18-16,-35-17 15,35-1-15</inkml:trace>
  <inkml:trace contextRef="#ctx0" brushRef="#br0" timeOffset="34658.1665">2134 12277 0,'18'0'31,"0"0"-16</inkml:trace>
  <inkml:trace contextRef="#ctx0" brushRef="#br0" timeOffset="35736.3802">2346 12047 0,'18'-17'15,"-1"-19"1,1 36-16,17-35 16,-35 18-1,18-1-15,-18 0 0,0 1 16,0-1-16</inkml:trace>
  <inkml:trace contextRef="#ctx0" brushRef="#br0" timeOffset="35916.3531">2328 11783 0,'36'53'15,"-19"17"1,36 1 0,-35-36-16,-1 0 0,19 18 15,-1-17 1,0-36-1</inkml:trace>
  <inkml:trace contextRef="#ctx0" brushRef="#br0" timeOffset="36209.556">2646 11783 0,'0'-18'16,"17"1"-16,1 17 15,0-18-15,17-17 16,-35 17-16,18 18 0,-1-18 16</inkml:trace>
  <inkml:trace contextRef="#ctx0" brushRef="#br0" timeOffset="36349.404">2769 11853 0,'18'-17'16,"0"-1"-16,17-17 0,-35 17 15,18-17 1</inkml:trace>
  <inkml:trace contextRef="#ctx0" brushRef="#br0" timeOffset="36583.4003">3052 11518 0,'0'-17'16,"17"17"0,-17-18-16</inkml:trace>
  <inkml:trace contextRef="#ctx0" brushRef="#br0" timeOffset="36838.4375">3334 11342 0,'17'0'16,"-17"-18"0,18 18-16,-18-17 15</inkml:trace>
  <inkml:trace contextRef="#ctx0" brushRef="#br0" timeOffset="36953.2547">3528 11183 0,'-18'0'0</inkml:trace>
  <inkml:trace contextRef="#ctx0" brushRef="#br0" timeOffset="41703.7257">600 11077 0,'0'-17'31,"17"-19"-31,-17 1 0,18-18 16,17-53-16,-35 36 15,18-1-15,17-70 16,-17 88-16,-1-17 0,19-1 15,-36 36 1,0 17-16,-18 36 16</inkml:trace>
  <inkml:trace contextRef="#ctx0" brushRef="#br0" timeOffset="41988.1589">441 10848 0,'0'18'31,"18"34"-15,-18 1-16,17-17 15,-17 17-15,0 0 0,18-1 16,17 1-16,-17-53 16,17 0-16,53-35 15,-35 0-15,35-71 16,-35 53-16,-17 0 16</inkml:trace>
  <inkml:trace contextRef="#ctx0" brushRef="#br0" timeOffset="52247.871">5609 5380 0,'-17'0'31,"34"0"32,1 0-63,-1 0 15,36 0 1,0 18-1,-35-18-15,35 0 0,-18 0 16,53 0-16,-35-18 16,0 18-16,0 0 0,0 0 15,70 0 1,-52 0-16,0 0 0,-1 0 16,1 0-16,87 18 15,-87-18-15,0-18 0,-19 18 16,19 0-16,17-18 15,-53 18-15,18-17 16,-35 17-16,0 0 0,-1 0 16,1 0-1,-36 0 1,1 0 0,17-18-16</inkml:trace>
  <inkml:trace contextRef="#ctx0" brushRef="#br0" timeOffset="53148.5898">10266 5398 0,'17'0'16,"19"0"-1,52 0 1,-17 0-16,105 0 0,-70 0 16,17 0-16,1 0 0,140 0 15,-17 0 1,-123 0-16,-18 17 16,-18-17-16,53 0 15,-88 0-15,0 0 0,-18-17 16</inkml:trace>
  <inkml:trace contextRef="#ctx0" brushRef="#br0" timeOffset="60140.783">5415 4004 0,'0'-18'16,"0"36"15,0 35-15,0-18-16,18 1 15,-18 87-15,0-70 16,-18 88-16,18-70 15,-17 52 1,17-52-16,-18-18 0,18-1 16,0 1-16,0 36 15,0-37-15,0 19 16,0-36-16,18 18 16,-18-35-16,17 17 15,1-17-15,-1 17 16,1-35-16,0 18 15,17 17 1,-17-35-16,-1 18 0,1-1 0,35 1 16,-36 0-16,19-1 15,-1-17-15,36 18 16,-36-1-16,0-17 16,53 18-16,-35-18 15,-17 18-15,87-36 16,-70 18-16,0 0 15,17 0-15,-17 0 0,18 0 16,-1-18-16,72 18 16,-72 0-16,1 0 0,-1 0 15,1 18-15,87-18 16,-87 0-16,105 0 16,-87 0-16,-1 0 15,18 0-15,70-18 16,-70 18-16,-18 0 0,0 0 15,0 0-15,106 0 16,-105 0-16,-1 0 0,0 0 16,0 0-16,89 18 15,-89-18-15,0 18 16,0-18-16,0 0 0,89 0 16,17 0-1,-106 0-15,18 0 16,0 0-16,-18 0 0,18 0 0,88-18 15,-106 18 1,106-18-16,-106 18 16,-17 0-16,105 0 15,-88 0-15,-17 0 0,88 0 16,-71-17 0,-18 17-16,89 0 15,-88 0-15,-1 0 0,1-18 16,-1 18-16,54 0 15,-54 0-15,-17 0 0,18 18 16,-18-18-16,70 0 16,-70-18-16,0 18 15,71-17-15,-89 17 16,18 0-16,0-18 0,17 18 16,-52 0-16,-1 0 15</inkml:trace>
  <inkml:trace contextRef="#ctx0" brushRef="#br0" timeOffset="61473.9663">12506 5450 0,'0'18'0,"18"-18"15,-1 0-15,1 0 0,17 18 16,53-18-16,36 0 15,-54 0-15,1 0 16,0-18-16,70 18 16,-71 0-16,1 0 15,-1 0-15,1-18 0,35 18 16,-53 0-16,-18-17 16,18 17-16,-18 0 15,-17 0-15,-1 0 16,-17-18-1,18 18 32,-18-17-31,0-1-16,18 0 16,-1 18-1,-17-17 1,18 17-16,-18-18 15,18 18 1,-18-18-16,0 1 16,0-1-1,0 0-15,0 1 16,0-19-16,0 19 16,0-18-16,0-36 15,-18 36-15,18-18 16,0 0-16,0-18 0,0 18 15,-18-17-15,18-71 16,0 70-16,0 1 0,-17-89 16,17 106-1,0-18-15,0 19 0,0-37 16,-18 54-16,18-36 16,-18 36-16,18-18 15,-17 18-15,17-18 16,0 18-16,-18-18 15,0 35-15,-17 1 16,-18-1 0,18 18-16,-18 0 15,18 0-15,-36 0 0,-70 0 16,53-18 0,0 18-16,-124 0 15,89 0-15,-1-17 0,-158 17 16,141 0-16,-18 0 15,-158 17-15,158-17 16,-18 0-16,1 0 0,0 18 16,-1-18-16,1 0 15,-1 0-15,-211 0 16,212 18-16,-194-18 16,176 0-16,17 0 0,1 0 15,-18 0-15,-159-18 16,177 18-16,-1 0 0,1 0 15,17 18-15,-17-18 16,-301 17 0,336-17-16,0 18 0,0-18 15,0 0-15,17 0 0,-122 0 16,140 0-16,-106 18 16,36-18-1,105 0-15,1 0 16,17 17-16,0-17 0,17 0 15,-34 0-15,52 18 16,1-1 0,34 1-16,1 0 15,17-1 1</inkml:trace>
  <inkml:trace contextRef="#ctx0" brushRef="#br0" timeOffset="62112.8924">6456 4286 0,'0'-35'15,"53"17"1,53 18 0,35 0-1,-53 18-15,124 17 16,35 1-16,-106-19 15,17 18-15,160 18 16,-159-17-16,193 34 16,-193-35-16,212 54 15,-177-54-15,176 36 16,-176-36-16,159 35 16,-177-34-16,142 17 15,-160-18-15,125 18 16,-142-36-16,106 36 15,-141-53 1,-1 18-16,-16 0 0,52-1 16,-88-17-16,0 0 15,-1 18-15,-52-1 16</inkml:trace>
  <inkml:trace contextRef="#ctx0" brushRef="#br0" timeOffset="62592.5895">6932 5433 0,'18'0'15,"-1"0"1,1 0-16,35-18 16,0 18-16,70-53 15,-34 18-15,157-53 16,-87 35-16,194-88 16,-159 70-16,247-70 15,-229 53-15,17 17 16,18 1-16,194-89 15,-212 106-15,-35-17 16,0 34-16,-17-17 0,105-17 16,-159 52-1,-34 1-15,-1-1 0</inkml:trace>
  <inkml:trace contextRef="#ctx0" brushRef="#br0" timeOffset="66197.5815">21396 4480 0,'-18'-17'0,"-35"17"16,18 0-1,-18 0-15,18 17 16,0 1-16,-18 35 16,35-18-16,-17 36 15,35-36-15,17 18 16,1-35-16,17-1 15,-17-17-15,53 0 16,-36-17-16,35-19 16,-52 1-16,17 0 0,1-36 15,-19 36-15,-17-71 16,0 53-16,0-53 16,-17 36-1,-19-107 1,19 124-16,-19 18 15,19 0-15,-1 17 0,18 1 0,-35 17 16,17 0 0,18 70-1,18 18 1,-18-35-16,18 18 0,-1-18 16,18 70-16,1-52 15,-1-18-15,0-18 0,1 18 16,-1-18-16,0 0 15,0-17-15,18 17 16,-35-17-16,0-18 16</inkml:trace>
  <inkml:trace contextRef="#ctx0" brushRef="#br0" timeOffset="66706.4816">21872 4374 0,'0'0'0,"0"18"31,-17 35-16,17-18-15,0 36 16,17-36-16,1 18 16,0-35-16,17 17 15,-18-17-15,19-18 16,-19 0 0,1-36-1,0 1-15,-18 17 16,17 1-16,1 17 15,0 0 1,-1 17-16,18 1 16,-17 0-1,0-18-15,17 0 16,0 0-16,1-18 16,-1 0-16,0-17 15,-35 0-15,0-18 16,0 0-16,0 18 15,-35-36-15,17 54 16,1-19-16,-1 19 0,0-1 16,1 18-16</inkml:trace>
  <inkml:trace contextRef="#ctx0" brushRef="#br0" timeOffset="67515.2807">22931 4251 0,'17'0'31,"36"0"-15,-35 0-16,17 0 0,18 0 15,-35 0-15,35 0 16,-36 0 0,-17 18-1</inkml:trace>
  <inkml:trace contextRef="#ctx0" brushRef="#br0" timeOffset="67674.9674">22860 4427 0,'0'18'16,"18"0"0,17-18-16,0 17 15,18-17-15,-18-17 16,1 17-16,-1 0 0,0 0 0,-17 0 15,17 0-15,-35-18 0</inkml:trace>
  <inkml:trace contextRef="#ctx0" brushRef="#br0" timeOffset="68426.1467">23795 4233 0,'0'53'16,"0"-17"-16,18 69 15,-18-52-15,0 35 16,0-52-16,0-1 16,0-17-1,0-36 1,-18-35-1,18-17 1,0 34-16,0 1 0,0 0 16,35-36-16,-17 54 15,-1-1-15,19 18 0,-19 0 16,36 0-16,-35 35 16,17-17-16,-35 17 15,18 0-15,17 36 16,-35-36-16,18 0 0,-1-17 15,1 0-15,-18-1 0</inkml:trace>
  <inkml:trace contextRef="#ctx0" brushRef="#br0" timeOffset="68858.5381">24289 4498 0,'17'106'15,"-17"35"-15,18 0 16,0-88-16,-1 35 16,1-53-1,-18-17-15,0 0 16,0-36-16,-18 0 0,1-52 15,-1 17-15,-17-71 16,35 54-16,-18-107 16,18 89-16,18-35 15,-1 88 1,54-1-16,-36 19 16,36 34-1,-36-17-15,0 36 0,1 16 16,-36-34-16,0 35 15,-18-18-15,0-17 16,-17 0-16,-18 17 16,18-18-16,0-17 15,17 0-15,0 0 0,1 0 0</inkml:trace>
  <inkml:trace contextRef="#ctx0" brushRef="#br0" timeOffset="69025.8609">24906 4480 0,'18'0'47</inkml:trace>
  <inkml:trace contextRef="#ctx0" brushRef="#br0" timeOffset="69476.7095">25206 4180 0,'106'-17'16,"0"17"0,-36 17-1,-52-17-15,-1 53 16,-17-35-16,0 17 0,-52 36 16,34-36-16,-35 18 15,35-35-15,1 17 16,-1-17-16,36 17 15,17 0 1,0-35-16,53 18 16,-52-18-16,-1 0 15,0 0-15,1-18 16</inkml:trace>
  <inkml:trace contextRef="#ctx0" brushRef="#br0" timeOffset="69666.1173">25224 4463 0,'0'-18'16,"17"18"0,19 0-16,52-35 15,-53 35-15,18 0 0,-18-18 16,0 18-16,36 0 15</inkml:trace>
  <inkml:trace contextRef="#ctx0" brushRef="#br0" timeOffset="70009.7821">25770 4427 0,'36'0'16,"-19"0"-16,1 0 16,53-17-16,-36-1 15,0 0-15,-17 1 16,-1-1-16,1-17 16,-18 17-16,0 1 0,0-1 15,-53 0-15,18 18 16,0 0-16,-18 18 15,35 0-15,0-1 0,-17 19 16,35-1 0,18 18-16,-1-36 15,72 36 1,-54-35-16,0 0 16,0-18-16,18 0 15,-17 0-15</inkml:trace>
  <inkml:trace contextRef="#ctx0" brushRef="#br0" timeOffset="70251.8159">26123 4551 0,'0'35'16,"18"-17"-1,-18-1-15,17 1 16,19-18-16,-36-35 16,0 17-16,0-17 15,0 0-15,-18-36 16,18 53-16,0-35 15,0 36-15,0-1 16,0 1-16,18-1 16,17 18-16,-17 0 15,17 18-15,0-1 16,1 1-16,16 17 16</inkml:trace>
  <inkml:trace contextRef="#ctx0" brushRef="#br0" timeOffset="70499.1703">26529 4427 0,'-35'18'15,"17"-18"-15,18 35 16,0 1-16,0-1 16,18-18-16,17 1 15,-17 0-15,-1-1 0,54-17 16,-54 0-16,36-35 15,-35 17 1,0-17-16,-18 0 16,0-18-16,-18 18 15,-17-1-15,17 36 16,0-17-16,1 17 16</inkml:trace>
  <inkml:trace contextRef="#ctx0" brushRef="#br0" timeOffset="70788.8858">26988 4322 0,'-53'0'15,"17"0"1,36 17-16,53 36 15,-17-35 1,-1-1-16,53 19 16,-70-19-16,17 1 0,-17 17 15,-18-17 1,-71 17-16,36-35 16,-53 18-1,35-18-15,0 0 16,17 0-16,1 0 0,17 0 0,1 0 15</inkml:trace>
  <inkml:trace contextRef="#ctx0" brushRef="#br0" timeOffset="72089.9482">27640 3669 0,'0'-18'16,"-17"36"15,-19 52-15,19-17 0,-19 0-16,19 18 0,-36 70 15,35-70-15,0 52 16,18-52-16,0 34 15,18-52-15,35 18 16,-18-36-16,18 0 16,-17-17-16,-19-18 15,1 0-15</inkml:trace>
  <inkml:trace contextRef="#ctx0" brushRef="#br0" timeOffset="72769.5107">27905 3933 0,'0'0'0,"0"-17"0,0-1 16,0 1-1,-18 17 1,0 0-16,1 52 15,-1-16-15,1 70 16,-1-53 0,18-1-16,18 54 15,-18-53-15,52 35 16,-16-52-16,17 17 16,-18-36-16,18 1 15,-36-18-15,1 0 16</inkml:trace>
  <inkml:trace contextRef="#ctx0" brushRef="#br0" timeOffset="73190.5144">28205 4286 0,'17'88'16,"-17"-35"-1,0-35 1,0 0 0,0-36-1,0-35 1,0 18-1,0 0-15,18-1 0,0-34 16,-1 52-16,18-35 16,-17 36-16,17-1 15,18 0 1,-35 18-16,0 18 0,-18 0 0,17-1 16,-17 18-16,18-17 15,-18 17-15,0 1 0,0-1 16,0 0-16,17 18 15,-17-35-15,0-1 0,18 1 16,0-18 0</inkml:trace>
  <inkml:trace contextRef="#ctx0" brushRef="#br0" timeOffset="73486.1008">28698 4445 0,'18'0'16,"0"0"-16,-1 0 0,36 0 16,-35-18-1,17 18-15,-17 0 16,0 0-16,-1 0 16</inkml:trace>
  <inkml:trace contextRef="#ctx0" brushRef="#br0" timeOffset="73748.5096">29034 4286 0,'17'18'15,"36"17"1,-35 0-16,-1-17 0,19 0 16,-1-1-16,36 1 15,-54 0-15,18-1 16,-17-17-16,0 0 16,-18-17-16</inkml:trace>
  <inkml:trace contextRef="#ctx0" brushRef="#br0" timeOffset="73914.4025">29316 4233 0,'-35'36'16,"-18"34"0,35-52-16,-17 52 15,17-17-15,18-35 16,0 35-16,0-36 15</inkml:trace>
  <inkml:trace contextRef="#ctx0" brushRef="#br0" timeOffset="74321.644">29757 4410 0,'-18'17'16,"18"1"-1,-35 17 1,35-17-16,-18-18 0,1 18 15,17-1-15,-36 1 16,36-1-16,-17 1 16</inkml:trace>
  <inkml:trace contextRef="#ctx0" brushRef="#br0" timeOffset="74715.3815">30180 4057 0,'0'0'0,"0"18"16,18-1-16,-18 36 15,0-35 1,17 17-16,-17 18 0,18-18 15,-18 1-15,0-1 16,0-18-16,0 1 16,0 0-16,0-1 15</inkml:trace>
  <inkml:trace contextRef="#ctx0" brushRef="#br0" timeOffset="75283.4898">30374 3898 0,'0'-17'16,"-17"17"-16,17-18 31,17 18 0,-17 18-31,18-1 16,17 18-1,-17 1-15,52 17 0,-17-36 16,0 54 0,-18-36-16,-17 0 15,0 1-15,-1-1 0,-17 53 16,0-53-16,-17 18 16,17-35-16,-18 0 15,0-1-15,-17-17 16</inkml:trace>
  <inkml:trace contextRef="#ctx0" brushRef="#br0" timeOffset="75699.8112">30603 3510 0,'18'0'15,"17"18"-15,-17 17 16,17-17-16,54 70 16,-37-35-16,-16 0 0,-1 17 15,0 1-15,18 52 16,-18-52-16,-17-18 16,-18 70-16,0-52 15,0-18-15,-35 35 16,17-35-16,1-18 0,-19 36 15,19-54 1,-1 19-16,-17 17 16,17-36-16</inkml:trace>
  <inkml:trace contextRef="#ctx0" brushRef="#br0" timeOffset="86209.91">4022 11553 0,'-18'0'0,"0"0"15,18 18 1,-17-18-1,34 0 17</inkml:trace>
  <inkml:trace contextRef="#ctx0" brushRef="#br0" timeOffset="88229.5547">4022 11553 0,'17'-17'16,"-17"34"62,-17 54-63,17-36-15,-18 54 16,18-19-16,-18-17 16,1 18-16,17-1 0,-18 1 15,18-1-15,-18 18 0,1 54 16,-1-90-16,1 90 15,17-90-15,-18 72 16,0-71 0,18 70-16,0-70 15,0 35-15,0-35 16,18 36-16,-18-54 16,18 35-16,-1-52 15,1 35 1,-1-35-16,1 34 15,-18-34-15,0 35 16,0-35-16,0-1 0,0 19 16,0-19-1,0 1-15,18 17 16,-18-17-16,0-1 16,0 1-16,0 0 0,0 17 15,17-17 1,-17 17-1,0-17-15,18-18 0,-18 17 16,18 1-16,-18-1 16,35-17-16,-17 18 15,17-18-15,-17 0 16,17 18 0,-18-18-16,19 0 15,-1 0-15,18 17 16,-18-17-16,18 0 15,0 0-15,18 0 16,-36 0-16,0 0 0,0 0 16,36 0-1,-18 0-15,-18 0 0,0 0 16,18 0-16,36 0 16,-37 0-16,1 0 0,0 0 15,18 0-15,-18 0 0,70 0 16,-70 0-16,18 0 15,-18 0-15,70 0 16,-70 0-16,88 0 16,-88 0-1,18 0-15,70 0 0,-71-17 16,1 17-16,17 0 16,-17 0-16,70 0 15,-71 0-15,1 0 0,70 17 16,0-17-1,-70 0-15,17 0 0,-18 0 16,89 0-16,-88 0 16,-1 0-16,18 0 0,-17-17 15,88 17 1,-71 0-16,-18 0 0,1 0 16,17 0-16,71 0 15,-89 0-15,1 0 0,0 0 16,-1 0-16,89 0 15,-89 0-15,72 0 16,-90 0-16,19-18 16,70 18-16,-88 0 15,0 0-15,18 0 0,34 0 16,-52 0 0,0 0-16,-18 18 0,18-18 15,-17 0-15,34 0 16,-17 0-16,18 0 15,-36 0-15,53 0 16,-53 0-16,1 17 0,52-17 16,-70 0-1,17 18-15,0-18 0,-17 0 16,-1 0-16,1 18 0,17-18 16,-17 0-16,17 17 15,-17-17-15,0 0 16,-1 0-1,1 0-15,-1 0 16,-17-17 0,0-1-1,0 0 1,-17 1 0,17-1-16,0-17 15,0 0-15,0-1 16,-18 1-16,18 0 15,0-1-15,0 19 0,0-18 0,-17-36 16,17-17 0,0 52-16,0-16 15,17-1-15,-17 0 0,18-71 16,-18 71-16,17-70 16,1 52-16,0 18 15,-18-17-15,17 17 16,19-71-16,-19 54 0,1-1 15,17 1-15,-17-1 0,17-70 16,-17 71 0,-1-54-16,-17 71 15,0-53-15,0 71 16,18-53 0,-18 53-16,0-36 15,18 36-15,-18-1 16,0 19-1,-18-18-15,0 35 16,1 0 0,-19 0-16,1 0 15,0 0-15,17 0 16,-17 0-16,-36 0 16,36 17-16,-18-17 0,18 0 15,-18 0-15,-53 0 16,36 18-16,17-18 15,-18 0-15,1 0 0,-19 0 16,-69 0-16,69 0 16,-87 17-16,88-17 15,-106 0-15,88 0 16,-88 0 0,88-17-16,-105-1 15,105 18-15,-106-17 16,89-1-16,-107 0 15,107 18-15,-1-17 16,1 17-16,-106-18 16,105 18-16,-17-18 0,17 18 15,-17 0-15,0 0 0,0-17 16,0 17-16,0 0 0,-18 0 16,18 0-16,-141-18 15,141 18-15,0 0 16,-1 0-16,19-18 0,-124 1 15,124 17-15,-89-18 16,106 18-16,18-17 16,-71-1-16,89 18 15,17 0-15,17-18 0,-17 18 16</inkml:trace>
  <inkml:trace contextRef="#ctx0" brushRef="#br0" timeOffset="89033.2044">4410 11818 0,'35'18'16,"-17"-1"-16,52 36 15,36 0 1,-35-18-16,-1 1 0,18-1 15,106 36-15,-70-36 16,-1 0-16,18 18 16,1-18-16,157 71 15,-122-53-15,-18 0 0,17 0 16,0 0-16,177 53 16,-159-53-16,-17-18 15,17 18-15,-18 0 0,18-18 0,159 71 16,-195-71-1,178 53-15,-195-52 16,141 34 0,-159-35-16,-17 1 0,88 17 15,-106-18-15,-17-18 0,0 1 16,17 17 0,-53-17-16,0 17 15,-17-35-15,-36 0 16,1 0-16</inkml:trace>
  <inkml:trace contextRef="#ctx0" brushRef="#br0" timeOffset="89686.1502">4463 13758 0,'17'0'16,"36"-17"-1,0-1 1,0 0-16,18 1 16,-1-18-16,18-1 0,1 1 0,16 0 15,1-18-15,18 0 0,17 0 16,176-71-16,-140 54 15,-1-1-15,18 1 16,18-18-16,-1 17 16,1-17-16,17 0 0,1 17 0,-1-17 15,-17 17-15,246-70 16,-264 71-16,18 17 0,-36 17 16,1-16-16,-1 16 0,124-34 15,-159 34 1,106-16-16,-141 34 15,70-17-15,-105 17 16,-36 18-16</inkml:trace>
  <inkml:trace contextRef="#ctx0" brushRef="#br0" timeOffset="91920.7631">17180 12453 0,'0'-18'16,"0"1"-16,-17-1 15,-1-17 1,0 35-16,-35-18 15,18 18-15,0 0 0,0 0 16,-1 18-16,-52 52 16,53-34-16,0 17 0,17 0 15,0-18-15,1 53 16,17-53-16,17-17 16,36 17-16,-17-17 15,16-18-15,37-35 16,-36-1-16,-18 1 0,35-36 15,-34 36 1,-1 0-16,0-71 16,-35 71-16,0-89 15,0 71-15,-35-70 16,35 52-16,-53-52 16,35 70-16,1 0 0,-36-35 15,18 53 1,17 35-16,0 0 15,1 0-15,-1 35 16,18 0-16,0 18 0,0 0 16,35 88-16,1 18 15,-1-89-15,-18 19 16,19-19-16,52 71 16,-53-88-16,0-18 15,54 36-15,-54-53 16,0-1-16,-17-17 15,0 0-15</inkml:trace>
  <inkml:trace contextRef="#ctx0" brushRef="#br0" timeOffset="93855.1124">17709 12294 0,'0'-17'0,"18"-19"16,-18 19-16,0-1 15,0 36 1,0-1-16,-18 1 15,18 17-15,0 18 16,0 0-16,0-18 0,0 54 16,0-36-16,18-36 15,17 54-15,-17-54 16,0 1-16,17-18 16,-17 0-16,-1-18 15,18-17 1,-35 17-16,18-17 15,-18 18-15,18 17 16,-1 35 0,36 18-1,-35-36-15,35 1 16,-18 0-16,18-18 16,-18 0-16,1-18 15,-19 0-15,1 1 0,0-36 16,-18 18-16,-18-36 15,0 36-15,-17-36 16,17 36-16,-17 0 16,35 17-1,-18 18 1,1 0-16</inkml:trace>
  <inkml:trace contextRef="#ctx0" brushRef="#br0" timeOffset="94491.0731">18662 12365 0,'18'0'31,"35"0"-16,-1 0-15,54 0 16,-53-18-16,0 18 0,53-17 16,-71 17-16,18-18 15,-35 18 1,-18-18-16,-18 18 16</inkml:trace>
  <inkml:trace contextRef="#ctx0" brushRef="#br0" timeOffset="94690.2024">18927 12100 0,'0'106'16,"0"18"-1,0-1-15,0-52 16,17-18-16,18 35 15,-17-18 1,0-34-16,-1-1 0</inkml:trace>
  <inkml:trace contextRef="#ctx0" brushRef="#br0" timeOffset="96053.8587">19562 12259 0,'0'0'0,"17"0"16,1 0-1,35 0 1,-18 0-16,36 0 16,-19 0-16,37-18 15,-54 18-15,0 0 16,1 0-16,-19 0 0,1 0 0,-36 0 31</inkml:trace>
  <inkml:trace contextRef="#ctx0" brushRef="#br0" timeOffset="96214.6581">19667 12400 0,'53'0'15,"53"0"-15,-35 0 16,-1 0 0,-34 18-1,-19-18-15</inkml:trace>
  <inkml:trace contextRef="#ctx0" brushRef="#br0" timeOffset="103221.8256">21131 12083 0,'0'-18'46,"18"36"189,0-18-220,-1 17 1,-17 1-16,36 0 16,-1-1-16,18 36 15,-18-35-15,53 35 16,-52-36-16,52 36 16,-35-35-16,17 17 15,-35-17-15,1 17 16,-19-35-16,1 18 15,-36-18 17,1-18-32,17 0 15,-36 1-15</inkml:trace>
  <inkml:trace contextRef="#ctx0" brushRef="#br0" timeOffset="103567.7564">21537 11942 0,'0'-18'0,"-18"18"16,18 18-1,-17-18-15,-1 35 0,1 35 16,-1-17 0,0 0-16,-35 53 15,18-53-15,17-18 0,-17 53 16,18-70-16,-1 0 15,18-1-15,0 1 16,18-36-16</inkml:trace>
  <inkml:trace contextRef="#ctx0" brushRef="#br0" timeOffset="104101.6976">21749 11412 0,'0'-17'15,"-18"17"-15,0 17 16,18 19 0,-17 17-1,17-18-15,0 53 16,0-53-16,17 54 15,-17-54-15,36 18 16,-19-36-16,1 19 16,0-19-16,-1-17 0,19 0 15,-19-17 1</inkml:trace>
  <inkml:trace contextRef="#ctx0" brushRef="#br0" timeOffset="104266.6443">21925 11712 0,'0'18'0,"0"17"15,0-17-15,18-1 0,-18 1 16,17 17 0,1-17-16,0-18 15</inkml:trace>
  <inkml:trace contextRef="#ctx0" brushRef="#br0" timeOffset="104406.4011">21925 11465 0,'0'-17'15</inkml:trace>
  <inkml:trace contextRef="#ctx0" brushRef="#br0" timeOffset="104622.355">22031 11342 0,'18'35'16,"-1"-17"-16,36 52 15,-18-34-15,1-1 16,-19 18-16,36 35 0,-53-53 16,0 18-16,0-18 15,0 1-15,-17-19 16,-19 54-16,19-53 0,-1 17 16,0-18-16</inkml:trace>
  <inkml:trace contextRef="#ctx0" brushRef="#br0" timeOffset="105369.4681">22666 12224 0,'-18'-18'0,"1"0"16,-19 18-1,19 0-15,-36 18 16,0 53 0,35-54-16,1 19 0,17-1 15,0-17-15,0 34 16,17-34-16,1 0 0,0-18 16,52 0-16,-17-18 15,-35 0 1,17-17-16,-17 18 0,17-72 15,-17 54-15,-1-53 16,-17 35 0,0-18-16,-17-34 0,-1 34 15,0 18-15,1 0 16,-19 0-16,1 0 16,17 36-16,1 17 0,-1 35 15,1 0-15,34 71 16,-17-35-16,18-1 15,-1 1-15,36 52 16,-17-52-16,-1-18 16,18 35-16,0-18 15,-18-52-15,-17 0 16,-1-1-16,1-17 16</inkml:trace>
  <inkml:trace contextRef="#ctx0" brushRef="#br0" timeOffset="105714.3192">22966 12083 0,'35'-18'0,"0"18"15,36-18 1,-36 18-16,18 0 0,0 18 15,-18-18-15,-17 35 16,-18 1 0,-18-1-16,-17 0 15,0 18-15,0-18 16,35 1-16,0-19 16,0 1-16,0 17 15,17-17-15,18-1 16,1 1-16,-1-18 15,-17 0-15,17 0 16,-17-18-16,-36 1 16,0 17-1</inkml:trace>
  <inkml:trace contextRef="#ctx0" brushRef="#br0" timeOffset="105880.6671">22966 12206 0,'17'0'0,"1"0"16,70 0-16,18 0 15,-53-18-15,0 18 16,35 0-16,-53 0 16,1 0-16,-19 0 15</inkml:trace>
  <inkml:trace contextRef="#ctx0" brushRef="#br0" timeOffset="106241.5537">23495 11430 0,'0'-18'16,"0"1"0,-18 17-16,1 17 15,-1 19-15,18-19 0,-18 19 16,1 16-16,17-16 0,0 17 15,0 0-15,0 35 16,17-53-16,-17 0 0,53 36 16,-35-53-1,17-1-15,-17 1 0,0-1 16,-1-17-16,1 0 0,-1 0 16</inkml:trace>
  <inkml:trace contextRef="#ctx0" brushRef="#br0" timeOffset="106407.7986">23707 11765 0,'17'53'16,"-17"-35"-16,18 17 15,0-17-15,-1-1 16,1-17-16</inkml:trace>
  <inkml:trace contextRef="#ctx0" brushRef="#br0" timeOffset="106558.0798">23760 11553 0</inkml:trace>
  <inkml:trace contextRef="#ctx0" brushRef="#br0" timeOffset="106774.4984">23971 11307 0,'53'35'16,"0"35"-16,-35-17 15,17 0-15,18 53 16,0 0-16,-53-71 16,17 18-16,-17 53 15,-35-53-15,-35 35 16</inkml:trace>
  <inkml:trace contextRef="#ctx0" brushRef="#br0" timeOffset="111090.5473">6526 15134 0,'0'-17'16,"-17"17"15,17 17-15,0 18-16,0 36 16,0-36-16,0 18 15,0 0-15,-18 71 16,0-54-16,18-17 15,-17 71-15,-1-54 16,18-17-16,0 53 16,0-71-16,0 53 15,0-52-15,35 17 16,-17-36-16,17 18 16,-17-35-16,35 36 15,-18-36-15,36 17 16,-36-17-16,0 18 15,18-18-15,-17 0 0,69 0 16,-52 18 0,71-18-16,-54 0 15,54 17-15,-54-17 16,19 0-16,-19 18 0,89-18 16,-89 18-1,19-18-15,87 17 16,-88-17-16,106 0 15,-88 0-15,-18 0 0,18 0 16,0 18-16,0-18 0,0 0 16,123 0-16,-123 17 15,123-17 1,-106 0-16,1 0 0,105 0 16,-105-17-16,-1 17 15,1 0-15,-1-18 0,124 1 16,-123 17-16,123-18 15,-142 18 1,19 0-16,-1-18 0,107 18 16,-125 0-16,1-17 15,106-1-15,-106 0 16,0 18-16,105-35 16,-105 35-16,88-35 15,-17 17 1,-89 1-16,70-1 15,-87 0-15,0 18 0,70 0 16,-71-17-16,-17 17 16,71 0-16,-71-18 15,-1 18-15,37 0 16,-36 0-16,-18-18 16,0 18-16,36 0 15,-54 0-15,36-17 16,-35 17-16,0 0 15,-36 0 32,0 0-15,36 0 30,-18 17-46,18-17-1,-18 18 1,17-18 0,1 0-1,-1 18-15,1-18 16,0 0-16,17 17 15,-17-17-15,17 0 16,-17 0-16,17 18 0,53-18 16,-53 18-16,18-18 15,0 17-15,0-17 0,53 0 16,-36 18 0,1-18-16,88 17 0,-71-17 15,-18 0-15,107 0 16,-89 0-16,18 0 15,-18 0-15,106 0 16,-106 18-16,1-18 0,87 0 16,0 0-1,-88 0-15,89 18 16,-89-18-16,-17 0 16,17 0-16,71-18 15,-71 18-15,53 0 16,-88 0-16,17 0 0,-17-18 15,18 18-15,35 0 16,-71 0-16,18 0 16,0 0-16,0-17 0,35 17 15,-35 0-15,-18 0 16,53-18-16,-52 18 16,16 0-1,-34 0-15,17 0 16,-17-17-16,0 17 0,-1 0 31,-17-18 0,0 0 16,18 18-31,-36 0 31,1 0-32</inkml:trace>
  <inkml:trace contextRef="#ctx0" brushRef="#br0" timeOffset="112287.3581">18415 16157 0,'18'0'31,"-1"0"-15,1 0-16,35 0 0,17 18 16,1-18-1,17 0 1,-53 0-16,54 0 15,-72 0-15,36 0 16,-35 0-16,17 0 16,-53-18 15,1 18-15,-1-17-16,1-19 15,-1 19-15,18-36 16,-18 35-16,18-52 15,-17 17 1,17 17-16,0-17 0,0-52 16,0 52-16,0 0 15,17-71-15,-17 54 16,18 17-16,-18-35 16,0 35-16,0-18 15,18 18 1,-18 18-16,-18 0 15,18 17-15,-18 0 0,-17 1 16,17 17-16,-17 0 16,-18 0-1,0 0-15,18 0 0,-71 0 16,53 0-16,-17 0 16,-71 0-1,70 0-15,-17 0 0,-124-18 16,106 18-16,0 0 15,-17 0-15,0 0 0,-142-17 16,124 17-16,0 0 16,-142 0-16,125 0 15,17-18-15,-18 18 0,-159 0 16,160 0-16,-178 0 16,178-18-1,-19 18-15,-158 0 16,176 0-16,-17 0 0,-141 18 15,-19-18 1,178 0-16,-1 0 16,0 18-16,-158-18 15,176 0-15,-177 17 16,177-17-16,-18 0 0,-141 18 16,142-1-16,-142 1 15,141 0-15,-141-1 16,141 1-16,-140 0 15,157-1 1,1-17-16,-141 18 16,17-18-1,142 0-15,-124 0 0,124 0 16,-1 18-16,-105-18 16,105 0-16,19 0 0,-107 0 15,0 0 1,106 0-16,18 0 15,-18 0-15,18 0 0,-124 0 16,124 0 0,0 0-16,-18 0 15,18 17-15,17-17 0,-17 18 0,-53-1 16,71-17-16,17 0 16,0 18-16,-35-18 15,52 0-15,1 0 16,53 0-1</inkml:trace>
  <inkml:trace contextRef="#ctx0" brushRef="#br0" timeOffset="112798.189">8026 15487 0,'88'18'16,"0"-1"-1,-35-17-15,70 18 16,-52 0-16,17-18 0,0 17 16,18-17-16,0 18 0,0-1 15,176 1 1,-141-18-16,18 0 0,0 0 0,211 18 15,-176-18 1,230 0-16,-213 0 16,230 0-16,-212 0 15,212 0-15,-211 17 16,228-17 0,-228 18-16,211 0 15,-212-1-15,194 1 16,-211 0-16,211-1 15,-229 1-15,0-1 0,0-17 16,177 18 0,-212 0-16,176-1 15,-194-17-15,0 18 0,123-18 16,-158 0-16,0 0 16,88 0-16,-123 0 15,-18 0-15,35 0 16,-71 0-16,1 0 15,-36 0-15,1 0 0</inkml:trace>
  <inkml:trace contextRef="#ctx0" brushRef="#br0" timeOffset="114327.6291">14446 17004 0,'-17'-18'15,"-1"18"-15,0 0 16,-17 0 0,17 0-16,-34 36 15,34-19-15,-35 54 16,35-36-16,1 0 0,-19 71 16,19-71-16,17 54 15,17-72-15,36 19 16,-35-19-1,70-34-15,-53 17 16,36-53-16,-18 17 16,0-52-16,-36 53 15,1-53 1,-18 35-16,0 0 16,0 0-16,-18 0 0,1-70 15,-1 52-15,-35-70 16,36 88-16,-19-53 15,19 71-15,-19 17 16,19 18-16,-1 18 16,18 17-16,0 71 15,0-36-15,35 72 16,-17-72-16,53 71 16,-54-88-16,54 35 15,-36-35-15,18 18 16,-35-36-1,17 18-15,-17-18 16,-1-17 0,1-18-16,-18-18 15</inkml:trace>
  <inkml:trace contextRef="#ctx0" brushRef="#br0" timeOffset="114816.6046">14870 17004 0,'0'18'16,"-18"34"0,18-16-16,0-1 0,0 36 15,18-54 1,17 18-16,-17-17 15,17-18-15,-18 18 16,1-18-16,17-18 16,-17 0-16,0-17 15,-1 0 1,1 17-16,-18 1 0,0-1 16,0 36-1,35-1 1,-35 1-16,18 17 0,35-17 15,-18-1 1,-17 1-16,-1-18 0,1 0 16,0 0-16,17 0 15,-35-18-15,17 1 0,-17-18 16,0-1-16,0-17 16,-17 18-1,-1-35-15,1 34 16,-1-17-16,18 36 15,-18-19-15,18 54 16</inkml:trace>
  <inkml:trace contextRef="#ctx0" brushRef="#br0" timeOffset="116674.3134">16210 16563 0,'18'0'31,"-36"18"-15,18 17-16,-53 35 15,36-17-15,-19 18 0,-52 52 16,35-52 0,0-1-16,18-17 0,0 0 0,17-17 15,0-1-15,1 0 16,17-17-16,17-18 15,-17-18-15</inkml:trace>
  <inkml:trace contextRef="#ctx0" brushRef="#br0" timeOffset="116963.0044">16439 16845 0,'36'0'15,"-1"0"-15,18-17 16,-18 17-16,53-18 15,-52 0-15,-19 18 16,19 0-16,-1 18 16,-35 0-16</inkml:trace>
  <inkml:trace contextRef="#ctx0" brushRef="#br0" timeOffset="117102.404">16457 17022 0,'35'17'16,"1"-17"-16,-1 0 0,53 0 16,-35 0-16,0 0 15,0-17-15,-35 17 16</inkml:trace>
  <inkml:trace contextRef="#ctx0" brushRef="#br0" timeOffset="118059.8224">17286 16792 0,'0'18'16,"18"35"-1,-18-18-15,0 18 0,0-18 16,0 18-16,0 18 16,0-36-16,0 0 15,0-17-15,0-36 32,0-35-17,0 0-15,17 18 0,1-53 16,-18 53-16,35-18 15,-17 18 1,0 35-16,-1 0 0,1 0 16,0 0-16,-18 17 0,17 18 15,-17 1-15,0-1 16,0 0-16,0 18 16,0-18-16,0-17 0,18 0 15,-1-18 1,-17-18-16,36-35 15,-19 18-15,1 0 0,17-18 16,1 17 0,-19 1-16,1 18 0,-1 17 0,19 0 15,-19 17 1,1 54-16,0-36 16,-1 36-16,1-36 15,-18 0-15,35 36 16,-17-54-16,-1 1 0,19 0 15,-36-1 1,17-17-16</inkml:trace>
  <inkml:trace contextRef="#ctx0" brushRef="#br0" timeOffset="118225.5927">18415 17127 0,'0'-17'16</inkml:trace>
  <inkml:trace contextRef="#ctx0" brushRef="#br1" timeOffset="136432.9883">1958 6685 0,'18'0'31,"-1"0"-15,18 0-16,1 0 16,-19-17-16,36 17 15,-17 0-15,-19 0 0,54 0 16,-54-18 0,19 18-16,34 0 0,-34-18 15,-1 18-15,35 0 16,-34 0-16,-1 0 15,35 0-15,-34 0 16,34 0-16,-34 0 16,17 0-16,-18 0 0,0 0 15,71 0 1,-71 0-16,18 0 0,0 0 16,53 0-16,0 0 15,-53 0-15,0 0 16,-1 0-16,37 0 15,-36 0-15,52 0 16,-52 0-16,18 0 16,35-17-16,-53 17 15,0 0-15,52-18 16,-52 18-16,0 0 0,35 0 16,-35 0-1,0-18-15,53 18 16,-53 0-16,-18 0 0,53 0 15,1-17 1,-54 17-16,18 0 0,-18 0 16,53 0-1,-52 0-15,-1 0 0,18 0 16,-18 0-16,53 0 16,-52 0-16,-1 0 0,18 0 15,0 0-15,35 0 16,-35 0-16,-18 0 0,18 0 15,-18 0-15,53 0 16,-52 0-16,52 17 16,-53-17-16,18 0 15,35 0-15,-35 0 16,-18 0-16,71-17 16,-53 17-16,0-18 15,0 18-15,35 0 16,-52 0-16,52 0 15,-53 0-15,53 0 16,-53-18-16,54 18 16,-36 0-16,35-17 15,-35 17-15,53-18 16,-71 18-16,18 0 16,35 0-16,-18 0 15,-17 0-15,-17 0 16,-1 0-16,53 18 15,-35-18-15,35 0 16,-52 0-16,16 0 16,54-18-16,-35 18 15,-36 0-15,71 0 16,-53 0-16,0 18 0,35-18 16,-35 0-1,-18 0-15,53 17 16,-17-17-1,-18 0-15,-18 0 0,53 0 16,-35 0-16,18 0 16,-18 0-16,17 0 15,-17 0-15,-18 18 16,54-18-16,-19 18 16,-35-1-16,1-17 15,34 0 1,-17 0-16,-35 0 15,-18 18-15,-18-18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56:26.8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 5009 0,'-18'0'0,"0"0"0,1 0 15,34 0 16,19 0-15,-1 0-16,35 0 16,-34 0-1,17 0-15,-18 0 0,53 0 16,-53 0-16,18 18 16,-35-18-16,35 0 15,-53 18-15,17-18 16,1 0-16,-18-18 15</inkml:trace>
  <inkml:trace contextRef="#ctx0" brushRef="#br0" timeOffset="290.3959">617 4780 0,'36'18'16,"-19"-1"0,36 36-1,-18-17-15,1-19 0,17 36 16,-36-35-16,36 17 16,-35-17-16,-18 17 15,0-17-15,0 17 16,-18-17-16,1-1 15,-1-17 1,0 18-16,1-1 16,17 1-1</inkml:trace>
  <inkml:trace contextRef="#ctx0" brushRef="#br0" timeOffset="1018.0963">476 6597 0,'-17'0'16,"34"0"-16,36 0 31,-18 18-31,36-18 16,-18 0-16,-18 0 0,0 0 15,54 0 1,-72 17-16,19-17 0,-1 0 15,-17-17 1,-18-1 0</inkml:trace>
  <inkml:trace contextRef="#ctx0" brushRef="#br0" timeOffset="1296.2241">758 6368 0,'18'17'16,"0"1"-16,35 0 15,-18-18-15,0 0 0,36 35 16,-36-18-16,0 19 16,1-1-16,-36 18 15,0-18-15,-18 18 16,-17-18-1,-18 18-15,18-35 16,-36 17-16,36-17 16,-1 0-16,19-18 15,17 17 1</inkml:trace>
  <inkml:trace contextRef="#ctx0" brushRef="#br0" timeOffset="29902.494">1517 7232 0,'-18'0'31,"36"0"-16,17-18 1,-17 18-16,52 0 16,-17 0-16,88 0 15,-52 18-15,105-18 16,-88-18 0,105 18-16,-105-17 15,70 17 1,-87-18-16,34 18 0,-70 0 15,18 0-15,-54 0 16,1 0 0</inkml:trace>
  <inkml:trace contextRef="#ctx0" brushRef="#br0" timeOffset="30754.3628">13141 7320 0,'53'18'0,"0"-18"15,17 17-15,-17-17 0,35 0 16,1 0-16,140 0 16,-106 0-16,124 0 15,-123 0-15,-18 0 16,0 0-16,35 18 15,-88-18-15,-1 0 16</inkml:trace>
  <inkml:trace contextRef="#ctx0" brushRef="#br0" timeOffset="31605.6085">24941 7338 0,'18'0'0,"17"0"16,-17-18-16,88 18 16,-18 0-1,141 0-15,-105 0 16,193 18 0,-158-1-16,176 19 15,-194-36-15,-17 17 0,52 1 16,-123 0-16</inkml:trace>
  <inkml:trace contextRef="#ctx0" brushRef="#br0" timeOffset="42616.7849">4374 8573 0,'0'17'63,"36"18"-47,-19 1-16,19 52 15,-19-53-15,36 89 16,-35-71-16,52 70 15,-34-70-15,34 70 16,-34-70-16,-19 0 16,18 0-16,1 0 0,-19 0 15,1-18-15,0 1 16,-1-1-16,1-18 0,0 19 0,-18-19 16,0 19-16,17-36 15,-17 17-15,-17-34 31,17-1-31</inkml:trace>
  <inkml:trace contextRef="#ctx0" brushRef="#br0" timeOffset="42976.8688">5045 8643 0,'-18'-18'16,"0"18"-16,1 0 15,-36 36-15,35-1 16,-52 71-16,34-36 16,-52 107-1,35-89-15,-35 71 16,35-89-16,18-17 16,0 0-16,17-18 0,-17 36 15,35-53-15,-18 17 16</inkml:trace>
  <inkml:trace contextRef="#ctx0" brushRef="#br0" timeOffset="43793.8444">5450 8978 0,'18'0'32,"17"0"-17,18 0 1,-17 0-16,34 0 15,-35-17-15,1 17 16,17 0-16,-36 0 16,1 0-16,-1 17 15,-34-17-15</inkml:trace>
  <inkml:trace contextRef="#ctx0" brushRef="#br0" timeOffset="43938.0988">5556 9190 0,'36'0'0,"-1"18"16,35-36-1,-17 0 1,-35 18-16,17 0 16</inkml:trace>
  <inkml:trace contextRef="#ctx0" brushRef="#br0" timeOffset="45272.6481">7197 8714 0,'-18'0'16,"36"0"0,52 53-1,-17-18 1,-18-18-16,1 1 0,52 35 16,-53-35-1,0-1-15,1 1 0,17 17 16,-36-17-16,19 17 15,-36-17 1</inkml:trace>
  <inkml:trace contextRef="#ctx0" brushRef="#br0" timeOffset="45522.4375">7532 8573 0,'-35'35'0,"17"0"16,-35 36-16,18-36 15,-1 0-15,1 71 16,18-71-16,-1 1 15,18-1-15,-18 0 16,18 0-16,0-17 0,18 0 16,-18-1-16</inkml:trace>
  <inkml:trace contextRef="#ctx0" brushRef="#br0" timeOffset="45946.1672">7832 8273 0,'-18'0'15,"0"0"1,1 53-1,17 17 1,0-35-16,0 36 16,35 0-16,-17-36 15,-1-18-15,19 19 16,-19-1 0,1-35-16,0 0 0</inkml:trace>
  <inkml:trace contextRef="#ctx0" brushRef="#br0" timeOffset="46130.2982">7955 8449 0,'0'35'16,"0"-17"-16,0 0 15,18-1-15,-18 1 16,0 0-16,17 17 0,-17-18 15,18-17-15,-18 18 16</inkml:trace>
  <inkml:trace contextRef="#ctx0" brushRef="#br0" timeOffset="46357.6248">8202 8414 0,'18'35'15,"17"0"1,-35-17-16,18 53 16,-18-36-1,-18 0-15,18-17 16,-35-1-1</inkml:trace>
  <inkml:trace contextRef="#ctx0" brushRef="#br0" timeOffset="46858.8115">7638 7549 0,'0'18'31,"17"17"-15,-17-17-16,0 53 16,0-19-1,0-16-15,18 70 0,-18-53 16,0 52-16</inkml:trace>
  <inkml:trace contextRef="#ctx0" brushRef="#br0" timeOffset="47408.5729">7708 9560 0,'0'18'16,"-17"35"0,17 0-16,0 53 15,-18-36-15,0 89 16,1-89-1,17-17-15,0 53 16,0-53-16,17 18 16,1-54-16,0 1 15</inkml:trace>
  <inkml:trace contextRef="#ctx0" brushRef="#br0" timeOffset="47932.2089">8520 8890 0,'17'18'31,"19"35"-15,-19-36-16,1 18 15,17 1-15,18 17 16,-35-18-16,17 0 0,18 18 16,-36-35-16,1-1 15,0-17-15,-1 18 16</inkml:trace>
  <inkml:trace contextRef="#ctx0" brushRef="#br0" timeOffset="48141.827">8749 8819 0,'-35'36'16,"-1"-19"-1,19 19-15,-36 87 16,53-88-16,0 1 15,0-1-15,0 0 0,35 36 16,0-54-16,-17-17 16</inkml:trace>
  <inkml:trace contextRef="#ctx0" brushRef="#br0" timeOffset="48426.3232">8890 8396 0,'-18'0'15,"1"18"1,17 35-1,0-36-15,17 54 16,-17-36-16,36 36 16,-19-54-16,19 36 15,-36-35-15,17 0 16</inkml:trace>
  <inkml:trace contextRef="#ctx0" brushRef="#br0" timeOffset="48671.8505">9084 8555 0,'18'0'0,"-1"0"16,-17 18 0,0-1-16,0 1 0,-17 17 15,17-17 1,0 17-16,-18-17 15,18-1-15,18 1 0,-1 0 16,1-18-16,0 0 16,-1 0-16,19 0 15,-19 0-15,18 0 16</inkml:trace>
  <inkml:trace contextRef="#ctx0" brushRef="#br0" timeOffset="48893.9428">9349 8467 0,'17'17'16,"-17"1"-16,18 35 15,-18-18 1,18 0-16,-18-17 0,0 17 15,-18 18-15,18-35 16,0 0-16,-18-1 0,1-17 16</inkml:trace>
  <inkml:trace contextRef="#ctx0" brushRef="#br0" timeOffset="49175.6472">9084 7655 0,'-18'53'16,"18"18"-16,0-18 16,0 70-16,0-70 0,0 18 15,0-1-15,0 71 16</inkml:trace>
  <inkml:trace contextRef="#ctx0" brushRef="#br0" timeOffset="49493.8855">9066 9719 0,'-17'141'16,"-1"36"0,0-89-16,18 88 15,0-105-15,0-1 0,18-17 16,-18-18-16,0 1 0,18-1 15</inkml:trace>
  <inkml:trace contextRef="#ctx0" brushRef="#br0" timeOffset="49817.2731">9719 9190 0,'18'0'15,"-18"-18"-15,0 1 16,17 17 0</inkml:trace>
  <inkml:trace contextRef="#ctx0" brushRef="#br0" timeOffset="49975.3596">10001 9172 0,'18'0'0,"-18"-17"16,18 17-1,-1-18-15,1 18 16</inkml:trace>
  <inkml:trace contextRef="#ctx0" brushRef="#br0" timeOffset="50078.1608">10248 9155 0,'0'-18'15</inkml:trace>
  <inkml:trace contextRef="#ctx0" brushRef="#br0" timeOffset="50628.0909">10654 8890 0,'18'0'15,"-1"35"-15,36 1 16,-18-1 0,1-18-16,34 36 15,-35-35-15,1 0 0,17 17 16,-18 0-1,-17-17-15</inkml:trace>
  <inkml:trace contextRef="#ctx0" brushRef="#br0" timeOffset="50829.4785">10936 8855 0,'-35'70'16,"0"-17"-1,-1-18-15,19 36 16,-1-36-16,18-17 16,0 17-16,0-17 15</inkml:trace>
  <inkml:trace contextRef="#ctx0" brushRef="#br0" timeOffset="51094.6072">11060 8431 0,'-18'53'16,"18"0"-1,0-17-15,18 16 0,-1-16 16,19 17 0,-19-18-16,36 0 15,-35-17-15,17-18 16</inkml:trace>
  <inkml:trace contextRef="#ctx0" brushRef="#br0" timeOffset="51529.8395">11289 8590 0,'-18'53'16,"18"-35"-1,0-1-15,0 1 16,0-36 0,18-17-1,-18 17-15,18-17 16,-1 18 0,1 17-1,-1 0 1,-17 17-1,18 1-15,-18-1 16,18-17 15,-1 0-31,1-17 16,0-1-16,-1 1 16,1 17-1,-18 17 1,18 1-1,-18-1-15,0 1 0,17 0 16,1-1-16,-18 1 16</inkml:trace>
  <inkml:trace contextRef="#ctx0" brushRef="#br0" timeOffset="52157.9209">11254 7726 0,'0'-18'16,"0"36"15,-18-18-16,18 17-15,0 1 16,0 0-16,0-1 16,0 1-16,0 0 15,0-1 1,0 19-16,0-19 0,0 1 0,0 35 16,18 0-1,-18-36-15,0 1 0,0 35 16,0-18-1,0-17-15,0-1 16,0 1-16,0 0 16,0-1-16,0 1 15</inkml:trace>
  <inkml:trace contextRef="#ctx0" brushRef="#br0" timeOffset="52558.0934">11218 9631 0,'0'53'16,"0"53"-1,18-53-15,-18 123 16,0-88-16,0 0 0,0 89 16,0-124-1,0 0-15,0-18 0,0 0 16,18-35-16</inkml:trace>
  <inkml:trace contextRef="#ctx0" brushRef="#br0" timeOffset="52979.3463">11642 8449 0,'0'35'15,"0"1"-15,0 34 16,17-35-16,-17 18 16,0-17-1,-17 34-15,17-52 16,-18 17-16</inkml:trace>
  <inkml:trace contextRef="#ctx0" brushRef="#br0" timeOffset="53709.7894">11800 7726 0,'-17'0'16,"17"-18"-16,17 18 0,36-17 15,0-1 1,-35 18-16,17 0 15,-17 0-15,17 18 16,-17-1-16,-1 1 0,-17-1 16,18 1-16,-18 0 15,0 17-15,18 0 0,-18 54 16,0-37-16,17 1 16,1 106-16,-18-88 15,0 105-15,18-88 16,-18 106-16,0-88 15,0 88-15,17-88 16,-17 88 0,0-106-16,0 89 15,0-72-15,18 72 16,-18-107-16,17 71 16,1-70-16,0 52 15,-1-70-15,1 18 16,-18-36-16,18-17 15,-18 0-15,-18-18 16,-17 0 0,-1-18-1,19 18-15,-18-18 0,17 18 16,-70 0 0,52 0-16,-34 0 15,35 0-15</inkml:trace>
  <inkml:trace contextRef="#ctx0" brushRef="#br0" timeOffset="54311.496">6703 7585 0,'0'-18'0,"17"18"0,19 0 16,-19-18 0,19 1-16,-19 17 15,1 0-15,0 0 16,-1 0-16</inkml:trace>
  <inkml:trace contextRef="#ctx0" brushRef="#br0" timeOffset="54755.7945">6756 7673 0,'0'35'16,"0"0"-16,17 89 15,1-53-15,-18-1 0,0 1 16,0 105 0,0-88-16,0 106 15,0-88-15,-18 88 16,18-106-16,-35 124 16,35-106-16,-18 0 15,1-18-15,17 18 0,-18-18 16,1 88-16,17-105 15,-18-1-15,18 1 0,-18-18 16,18 0-16,0 35 16,18-35-16,-18-36 15,18 19-15,-1-19 0,1 1 16,35 0-16,-36-18 16,1 0-16,0 0 0,-1 0 15,1 0-15,0 0 16,-1 0-1,1 0 1</inkml:trace>
  <inkml:trace contextRef="#ctx0" brushRef="#br0" timeOffset="56106.383">14975 8414 0,'-17'-18'16,"-1"18"-1,-17 18 1,35-1-16,-18 1 16,18 17-16,-17 18 0,17-17 0,0 52 15,0-35 1,17 0-16,1-1 0,0-16 16,-1 17-16,18 35 15,1-53-15,-1-17 0,-17-1 16,-1 1-16,19-18 15</inkml:trace>
  <inkml:trace contextRef="#ctx0" brushRef="#br0" timeOffset="56506.4933">15240 8696 0,'0'71'16,"0"-36"-16,18 35 16,-18 1-1,0-53-15,0-1 16,0-34 15,0-54-31,0 36 16,0-1-16,0 1 0,17-53 15,1 53-15,0-1 16,-1 19-16,1-1 16,-1 1-16,1 17 15,0 0-15,-1 0 0,1 35 16,-18 0 0,0 0-16,18 36 15,-18-36-15,0 0 0,0 1 16,0-1-16,17-17 0,-17 17 15,18 0-15,0-17 16</inkml:trace>
  <inkml:trace contextRef="#ctx0" brushRef="#br0" timeOffset="56857.3294">15681 8925 0,'18'0'31,"-1"18"-31,19 17 16,-19-17-16,18 17 16,-17-17-16,35-1 15,-53 1-15,18-18 16</inkml:trace>
  <inkml:trace contextRef="#ctx0" brushRef="#br0" timeOffset="57035.9091">15875 8925 0,'-18'36'16,"-17"-1"-1,17-18-15,1 36 16,-1-35-16,1 0 16,17-1-16,-18 1 0,18 0 15</inkml:trace>
  <inkml:trace contextRef="#ctx0" brushRef="#br0" timeOffset="57285.9683">16175 9031 0,'-35'35'15,"17"18"1,0-35-16,1 17 16,17-17-16</inkml:trace>
  <inkml:trace contextRef="#ctx0" brushRef="#br0" timeOffset="57841.0828">16387 8784 0,'0'53'16,"0"-18"-1,0 1-15,-18 17 0,18-36 16,0 1-16,0-1 16,0-34-1,0-1 1,18-17-16,-18 0 0,0 17 16,17-17-16,-17-1 15,18 19-15,-18-18 0,17 17 0,1 18 16,0-18-16,-1 18 15,1 0-15,-18 18 16,18 35-16,-18-36 16,0 36-16,0-35 15,17 17-15,1-17 16,0-18 0,-18-18-1,17 1-15,1-19 16,-1 19-16,1-19 15,0 36-15,17 0 16,-17 0-16,-1 36 16,1-19-1,-18 19-15,18-19 0,-18 1 16,0 17-16,17 0 16,-17-17-16,0 0 0,0-1 15</inkml:trace>
  <inkml:trace contextRef="#ctx0" brushRef="#br0" timeOffset="58331.4387">16933 8343 0,'0'0'0,"18"18"15,17 17 1,-17-17-16,35 52 16,-36-17-16,36 18 15,-35-18-15,17 53 16,-35-54-16,-17 54 16,-19-35-16,1-18 15</inkml:trace>
  <inkml:trace contextRef="#ctx0" brushRef="#br0" timeOffset="60388.5097">15152 9525 0,'17'0'16,"1"0"-16,17 0 15,1 0-15,17 0 0,-1 0 16,37 0-16,-1 0 16,18 0-16,0-18 0,17 18 15,142 0-15,-142 0 16,18 0-16,124-17 15,-142 17-15,-35 0 0,54 0 16,-107 0 0</inkml:trace>
  <inkml:trace contextRef="#ctx0" brushRef="#br0" timeOffset="64787.196">15311 10231 0,'0'-18'16,"0"36"15,0 17-15,0-18-16,0 72 16,0-36-16,0 0 15,0-1-15,0 1 0,0 0 16,0 0-16,0 18 15,0-36-15,17 18 16,-17-35-16,18-18 31,-18-18-31</inkml:trace>
  <inkml:trace contextRef="#ctx0" brushRef="#br0" timeOffset="65008.6969">15434 10283 0,'0'36'15,"18"34"-15,-18 19 16,17-37-16,-17 107 16,0-53-1,18-35 1,-18-36-1,0-18-15,-18-34 16</inkml:trace>
  <inkml:trace contextRef="#ctx0" brushRef="#br0" timeOffset="65326.6252">15240 10178 0,'35'-18'16,"53"18"-16,18 18 16,-17 35-1,-37-36-15,1 71 16,-35-52-16,0 17 16,-36 35-16,0-35 15,1-18-15,-19 0 0,-52 18 16,53-35-16,-36 17 15,54-35-15,-1 35 16,36-35 0,-1 18-16,54 35 15,-18-35-15,0-18 16,0 17-16,35 18 16,-35-35-16,-18 18 0,-17-18 15</inkml:trace>
  <inkml:trace contextRef="#ctx0" brushRef="#br0" timeOffset="65860.1311">15822 9931 0,'0'53'16,"0"-18"-16,0 35 0,18-52 16,-18 17-16,0-17 0,17 0 15,1-18 1,-18-36 0,0-17-1,0 36-15,0-54 16,18 36-16,-18 17 0,17-35 15,1 36 1,0 17-16,17-18 16,-18 18-16,-17 18 0,18-1 15,0 19 1,-18-1-16,0 36 16,0-36-16,0-18 0,17 36 15,-17-35-15,0 17 16,18-17-16,0 0 15</inkml:trace>
  <inkml:trace contextRef="#ctx0" brushRef="#br0" timeOffset="66051.3248">16104 10142 0,'18'18'0,"0"0"16,17 17-16,-17-17 16,-1-18-16,18 17 0,-17 1 15,17-1-15,-17-17 16</inkml:trace>
  <inkml:trace contextRef="#ctx0" brushRef="#br0" timeOffset="66222.1445">16281 10160 0,'-18'18'0,"0"-1"16,-17 1-16,18 0 16,-1-1-16,18 1 15,0-1-15,18-17 16</inkml:trace>
  <inkml:trace contextRef="#ctx0" brushRef="#br0" timeOffset="66494.0879">16404 10072 0,'18'0'15,"-18"17"-15,17-17 16,1 18-16,17 0 0,1-1 16,-19-17-16,36 18 15,-35 0-15,17-18 16,-35 17-1,18-17-15</inkml:trace>
  <inkml:trace contextRef="#ctx0" brushRef="#br0" timeOffset="66678.2465">16633 10037 0,'-35'52'15,"18"-34"1,-36 17-16,53 1 16,-18-19-16,0 19 15,18-19-15,18 1 0,0-1 16</inkml:trace>
  <inkml:trace contextRef="#ctx0" brushRef="#br0" timeOffset="67251.2056">17004 10054 0,'-18'35'15,"18"18"-15,-17-35 16,17 0-16,17-1 16,-17-34 15,0-19-31,18-17 15,-18 36-15,18-18 16,-1-18-16,1 17 16,17 1-16,-17 35 15,-1 0-15,1 35 16,-18 18 0,0 0-1,18-18-15,-18-17 0,0 17 16,17-35-16,1 0 31,-18-17-31,18-1 16,-1 0-16,1 1 0,-1-1 15,19 1-15,17-1 16,-36 18-16,19 18 16,-19-18-16,1 35 15,-18 18-15,18-36 16,-18 19-16,0-19 0,-18 36 15,0-18-15,1-17 16</inkml:trace>
  <inkml:trace contextRef="#ctx0" brushRef="#br0" timeOffset="68023.2807">15258 10777 0,'17'-17'15,"1"-1"-15,-18 0 16,0 1-1,18 17 17,-18 17-17,-18 19-15,18-19 16,0 1-16,0 35 16,0-18-16,18 18 15,-18-18-15,0-17 16,0 35-16,17-35 15,-17 17-15,0-17 16,18-18-16</inkml:trace>
  <inkml:trace contextRef="#ctx0" brushRef="#br0" timeOffset="68328.3477">15505 10813 0,'0'17'31,"0"19"-15,0-19-16,0 1 0,0 17 0,0-17 16,17 35-16,-17-18 15,0 18 1,0-35-16,18 17 16,-18-18-16,0 1 15</inkml:trace>
  <inkml:trace contextRef="#ctx0" brushRef="#br1" timeOffset="94389.4619">1464 5574 0,'-18'0'16,"1"0"0,34 0-1,1 0 1,0 0-16,35 0 15,0 0-15,-18 18 16,35-18-16,1 0 0,17 17 16,0-17-16,89 0 15,-71 0-15,17 0 16,-17 0-16,0-17 0,-1 17 16,72-18-16,-107 0 15,19 1-15,-36 17 16,-36 0-16,36 0 15,-71 0 1,1 17 0</inkml:trace>
  <inkml:trace contextRef="#ctx0" brushRef="#br1" timeOffset="95240.5624">13070 5680 0,'18'-18'15,"70"18"1,-17-18-16,123 1 16,-71 17-16,1 0 0,140-18 15,-17 18 1,-123 18-16,-18-18 0,-1 0 16,54 17-1,-88-17-15,17 0 16,-70 0-16,-1 0 0,-34-17 15</inkml:trace>
  <inkml:trace contextRef="#ctx0" brushRef="#br1" timeOffset="95974.6233">24818 5662 0,'18'-18'16,"17"18"-16,0 0 16,106-17-16,-53 17 15,18 0-15,35 0 0,0 0 16,18 0-16,194 0 16,-194 0-16,-18 0 15,53 0-15,-124 0 16,-34 0-16</inkml:trace>
  <inkml:trace contextRef="#ctx0" brushRef="#br1" timeOffset="102347.9357">3440 12577 0,'17'0'31,"19"0"-15,-19-18-16,71 0 15,1 18 1,-37-17-16,19 17 16,-36 0-16,18-18 15,-35 18-15,-1 0 16</inkml:trace>
  <inkml:trace contextRef="#ctx0" brushRef="#br1" timeOffset="102675.7738">3422 12524 0,'0'17'16,"0"19"0,0-19-16,18 54 15,-1 52 1,-17-70-16,0 18 16,0-1-16,18 54 0,-18-54 15,18-17-15,-18-18 16,35 54-16,-18-72 15,19 19-15,-19-19 0,19-17 16,52 18-16,0-18 16,-53-18-16,1 18 15,-1 0 1,-18 0-16</inkml:trace>
  <inkml:trace contextRef="#ctx0" brushRef="#br1" timeOffset="106885.4751">4322 12735 0,'17'0'16,"18"0"0,1 0-16,-1 0 15,0-17-15,1 17 0,-1 0 16,-18 0-16,19 17 15,-19 1-15,-17 17 0,-17 36 16,-19-36-16,19 18 16,-36 35-1,18-53-15,17 1 0,0-1 16,18 0-16,0-17 16,0 17-16,18-17 0,0-18 0,17 17 15,0-17-15,18 0 16,-18 0-16,1 0 0,-19 0 15,1 0-15,0 0 16,-18-17-16</inkml:trace>
  <inkml:trace contextRef="#ctx0" brushRef="#br1" timeOffset="107058.5301">4286 13053 0,'71'0'16,"17"-18"0,0-17-1,-53 35-15,18 0 0,-17-18 16,-1 18-16,0 0 0</inkml:trace>
  <inkml:trace contextRef="#ctx0" brushRef="#br1" timeOffset="109282.4907">4904 12294 0,'0'18'47,"-18"17"-47,18 1 15,0-1-15,0 35 16,18-52-16,-1 53 15,1-54-15,0 36 16,-1-35-16,1 17 16,-1-35-16,-17 18 15</inkml:trace>
  <inkml:trace contextRef="#ctx0" brushRef="#br1" timeOffset="109834.3936">5133 12365 0,'0'18'16,"0"-1"0,0 1-16,18 17 0,-18 0 15,0-17-15,0 0 0,0-1 16,17 19 0,-17-19-16,18 1 15</inkml:trace>
  <inkml:trace contextRef="#ctx0" brushRef="#br1" timeOffset="110234.5055">5239 12206 0,'17'0'16,"1"0"-16,0 0 16,17 35-1,-17-17-15,-18 0 16,17 17-16,1 0 0,-18 18 16,18 18-16,-18-36 15,0 36 1,0-36-16,0 0 0,0-17 15</inkml:trace>
  <inkml:trace contextRef="#ctx0" brushRef="#br1" timeOffset="112202.6169">6085 12753 0,'-17'-18'0,"-1"18"16,1 0-1,-1-17-15,0 17 16,36 0-1,17 0 1,0 0-16,54 17 16,-54-17-16,18 0 15,-18 18-15,18-18 0,-18 35 16,-35-17-16,0-1 16,-35 54-16,0-36 15,-53 54-15,35-54 16,-18 18-16,53-18 15,18 0-15,0-17 16,53 17 0,-17-35-16,52 0 15,-35 0-15,17-35 16,-34 35-16,-1 0 0,-18-18 16,1 18-1</inkml:trace>
  <inkml:trace contextRef="#ctx0" brushRef="#br1" timeOffset="112386.0085">5909 13035 0,'35'0'15,"-17"0"-15,70 0 16,-35-17-16,0 17 0,0-18 0,35 18 15,-53 0 1,1 0-16,-1 0 0</inkml:trace>
  <inkml:trace contextRef="#ctx0" brushRef="#br1" timeOffset="113014.2617">6597 12224 0,'-18'0'16,"18"17"15,-17 54-15,17-36-16,0 36 15,0-36-15,17 0 0,19 18 16,-19-35-16,19 17 15,-19-35-15,18 0 16,-17 0-16</inkml:trace>
  <inkml:trace contextRef="#ctx0" brushRef="#br1" timeOffset="113492.3666">6773 12330 0,'18'0'62,"0"17"-46,-1 1-16,1 0 15,-18-1-15,0 1 16,0 17-16,0-17 16,0-1-16,0 1 15,0 0 1,18-18 0,17 0-1,-18 0-15,1 0 16,0 17-16,-1-17 15</inkml:trace>
  <inkml:trace contextRef="#ctx0" brushRef="#br1" timeOffset="113732.2014">6967 12206 0,'36'18'16,"-1"17"0,0 18-16,0 0 15,-35-18-15,0 18 16,0 18 0,0-54-16,-35 36 15,18-18-15,-1-17 16,-17 0-1</inkml:trace>
  <inkml:trace contextRef="#ctx0" brushRef="#br1" timeOffset="114389.7961">7461 12894 0,'18'0'31,"0"0"-15,-18-18 0</inkml:trace>
  <inkml:trace contextRef="#ctx0" brushRef="#br1" timeOffset="114537.1123">7761 12876 0,'0'18'16,"18"-18"0,-1 0-1</inkml:trace>
  <inkml:trace contextRef="#ctx0" brushRef="#br1" timeOffset="114665.288">8026 12912 0,'0'17'31</inkml:trace>
  <inkml:trace contextRef="#ctx0" brushRef="#br1" timeOffset="114792.9644">8184 12929 0</inkml:trace>
  <inkml:trace contextRef="#ctx0" brushRef="#br1" timeOffset="115417.2727">8520 12682 0,'17'0'31,"1"0"-31,0 0 0,70 18 15,-35-18-15,-18 0 16,18 18-16,-18-18 0,0 35 16,-17 0-1,-18-17-15,-18 17 0,1 0 0,-54 36 16,36-36 0,0 1-16,-1-1 0,1-18 15,17 19-15,18-19 16,18 1-16,53 0 15,34-18 1,-52 0-16,-17 0 0,17 0 16,17-18-1,-52 18-15</inkml:trace>
  <inkml:trace contextRef="#ctx0" brushRef="#br1" timeOffset="115594.1273">8573 13018 0,'70'-18'0,"1"0"15,-1 18 1,-35 0-16,36 18 16,-53-18-16,17 0 15,0 0-15,-17 0 16</inkml:trace>
  <inkml:trace contextRef="#ctx0" brushRef="#br1" timeOffset="115889.4722">9066 12171 0,'-17'17'15,"-1"1"-15,18 70 16,0-52 0,0 17-16,0-18 0,0 18 15,18-18-15,-18 0 0,17 1 16,1-1-16,17-18 0,-17 1 15,17 0 1,-17-18-16,17 0 0,-17-18 16</inkml:trace>
  <inkml:trace contextRef="#ctx0" brushRef="#br1" timeOffset="116317.126">9313 12400 0,'0'71'16,"18"-18"0,-18-18-16,0-53 31,0-35-15,18 36-16,-18-19 15,0 1-15,17 18 0,-17-1 16,18 0-16,0 18 15,-1 18-15,-17 17 16,18 0 0,-18-17-16,0 0 15,17-18-15,1 17 16,0-17-16,-1-17 16,1 17-16,-18-18 15,18 18-15,-18-18 0,17 18 16,1 18 15,-18 17-31,0-17 16,0 35-16,18-35 15,-18 17 1,0-18-16,17-17 16,1 0-16</inkml:trace>
  <inkml:trace contextRef="#ctx0" brushRef="#br1" timeOffset="116511.9238">9737 12312 0,'17'35'16,"1"18"-1,0 0 1,-18-18-16,0 1 15,-18-1 1,0-17-16,1 17 0</inkml:trace>
  <inkml:trace contextRef="#ctx0" brushRef="#br1" timeOffset="117206.7144">9948 12224 0,'0'-18'16,"18"18"0,0 0-1,17 0-15,18-18 0,35 18 16,-53-17-16,53 17 16,-70 0-16,17 0 15,-17 0 1,0 17-16,-18 19 15,0 17-15,-18-18 16,18 53-16,0-35 16,0 71-16,0-54 15,0 89 1,18-89-16,-18 19 0,17-19 16,1 71-16,0-88 15,-1 0-15,1-18 0,-18 1 16,18 17-16,-18-36 15,-18 1-15,0-18 0,1 17 16,-36-17 0,17 0-16,1 0 0,-18 0 15,-35 0-15,53-17 16,-18 17-16,-35 0 16,52 17-16,1-17 0</inkml:trace>
  <inkml:trace contextRef="#ctx0" brushRef="#br1" timeOffset="150380.3118">10936 12594 0,'18'0'47,"17"-17"-31,0 17-16,18-18 0,-35 18 15,52 0 1,-52 0-16,35 0 16,-18 0-16,1 0 15,-19-18-15,1 18 16,-1 0-16,-34 18 31</inkml:trace>
  <inkml:trace contextRef="#ctx0" brushRef="#br1" timeOffset="150602.6272">11042 12771 0,'35'0'16,"1"0"-1,34 0 1,-17-18-16,0 18 16,0 0-1,-36 0-15,1 0 0,-18 18 16,-18-18-16</inkml:trace>
  <inkml:trace contextRef="#ctx0" brushRef="#br1" timeOffset="152104.8596">12012 12629 0,'0'-17'31,"0"-1"-15,0 1-1,18 17 1,-18-18 0,-18 36 46,18-1-46,0 1-16,0-1 15,0 19-15,0-19 0,0 36 16,0-17-16,18-19 0,-1 36 16,-17-35-1,18-18-15,0 17 0,-1-17 16,1 0-16,17 0 15,-17-17 1,-1-19-16,-17 19 16,0-1-1,0 1-15,0 34 32,18 1-32,0-1 15,-1 19-15,1-36 16,17 35-1,1-35-15,-1 0 0,0 0 16,-17-18 0,-1 1-16,-17-19 15,0 19-15,0-36 16,-17 35-16,-18-35 16,17 36-16,0-19 15,1 36 1,17-17-16</inkml:trace>
  <inkml:trace contextRef="#ctx0" brushRef="#br1" timeOffset="152705.3929">12524 12259 0,'-18'0'15,"36"0"16,-1 0-31,1 0 16,35 0-16,-36 0 16,1-18-16,17 18 0,1 0 15,-19 0 1,1-17-16,-36 17 31</inkml:trace>
  <inkml:trace contextRef="#ctx0" brushRef="#br1" timeOffset="152864.9448">12665 12277 0,'0'35'16,"-18"18"-1,18 0-15,0 0 16,0-18-1,0-17-15</inkml:trace>
  <inkml:trace contextRef="#ctx0" brushRef="#br1" timeOffset="154451.2369">13141 12047 0,'-18'0'0,"18"-17"16,0-1-16,0 0 15,0 1-15,0-1 16,0-17 0,-17 17-16,17 1 15,-18-1 1,18 0-16,-18 18 16,18-17-1,0 34 1,18 1-1,0 0-15,-18-1 16,35 54-16,0-36 16,18 53-16,-35-17 15,17-18-15,0 17 0,1-17 16,52 88 0,-53-70-16,18-1 0,-18 1 15,1 0-15,52 34 16,-35-52-16,-18 0 0,0-17 15,-17-1-15,35 18 16,-53-36-16,17 1 0,-17 0 16,0-36 31,-17 18-32</inkml:trace>
  <inkml:trace contextRef="#ctx0" brushRef="#br1" timeOffset="154844.1638">13723 11871 0,'-18'-18'15,"1"18"1,-1 18-16,-35 35 15,36 0-15,-36 88 16,17-53-16,-52 106 16,53-70-16,-36 70 15,36-106-15,0 53 16,17-88-16,18 35 16,-17-53-16,17 1 15</inkml:trace>
  <inkml:trace contextRef="#ctx0" brushRef="#br1" timeOffset="156336.9639">14217 12629 0,'35'0'16,"-17"0"-16,17 0 16,18 0-1,-18 0-15,1-17 0,-19 17 16,36 0-16,-18-18 16,-17 18-16</inkml:trace>
  <inkml:trace contextRef="#ctx0" brushRef="#br1" timeOffset="156519.8118">14393 12577 0,'0'88'16,"0"-53"-16,0 36 15,0-36 1,18-18-16,-18 1 0,35 17 16</inkml:trace>
  <inkml:trace contextRef="#ctx0" brushRef="#br1" timeOffset="157083.3774">15152 12259 0,'0'-18'15,"17"18"-15,1 0 16,0-17-16,52-1 16,-34 18-16,16-18 15,-34 18-15,35-17 16,-35 17 0,-36 17-16</inkml:trace>
  <inkml:trace contextRef="#ctx0" brushRef="#br1" timeOffset="157369.907">15169 12259 0,'0'18'0,"0"17"15,18-17-15,-18-1 0,0 19 16,18-1-16,-18 18 15,0-18-15,17 18 0,-17 0 16,0 0-16,0 0 0,18 35 16,-18-53-16,18 18 15,-1-18-15,19-17 16,-19 0-16,36-18 16,-35 0-16,35 0 15,-18 0-15,0 0 16,-17 17-1,0-17-15</inkml:trace>
  <inkml:trace contextRef="#ctx0" brushRef="#br1" timeOffset="158176.9622">15769 12224 0,'0'-18'16,"-17"36"-1,34 17-15,1 36 16,17 34 0,-17-52-16,-1 0 0,1 0 15,0 35-15,-18-70 16,17 35-16,-17-71 47,18-35-47,0 36 15,-1-1-15,18 0 16,1 18-16,-19 18 0,1 0 16,0-1-16,17 36 15,-35-17-15,0-19 16,0 1-16,0 17 0,-35-17 15,-1-1-15,19-17 16,-54 0-16,54 0 16,-19 0-16,19 0 15,-1 0-15,18-17 16</inkml:trace>
  <inkml:trace contextRef="#ctx0" brushRef="#br1" timeOffset="159645.544">16757 12259 0,'18'0'31,"-1"18"-15,-17-1-16,18 54 15,0-36-15,-1 53 16,1-35 0,-18-17-16,17 34 15,1-35-15,-18 1 0,0-1 16,18-35 15,-18-35-15,0 17-16,35-17 15,0-1-15,1 36 16,-1 0-16,-18 0 16,19 36-16,-19-1 15,1-17-15,-18-1 16,0 19 0,-18-19-16,1-17 0,-19 18 15,1-18-15,18 0 16,-19 0-16,19 0 15,-1 0-15,18-18 16,0 1-16,18 17 16</inkml:trace>
  <inkml:trace contextRef="#ctx0" brushRef="#br1" timeOffset="159907.2306">17357 12665 0,'17'0'15,"1"0"1,17-18 0,-17 18-1</inkml:trace>
  <inkml:trace contextRef="#ctx0" brushRef="#br1" timeOffset="160050.4418">17657 12612 0,'17'0'15,"1"0"1</inkml:trace>
  <inkml:trace contextRef="#ctx0" brushRef="#br1" timeOffset="160179.3859">17886 12629 0,'17'0'0</inkml:trace>
  <inkml:trace contextRef="#ctx0" brushRef="#br1" timeOffset="160323.2567">17992 12629 0,'17'0'16,"1"0"0</inkml:trace>
  <inkml:trace contextRef="#ctx0" brushRef="#br1" timeOffset="161336.4765">18574 12206 0,'-18'0'15,"18"18"1,18 35-16,-18-18 16,17 71-1,1-53-15,0 0 0,-18 35 16,17-53-16,-17 0 15,0 18-15,0-35 16,0-36 0,0-17-1,0 17-15,18-17 16,0 17-16,35 1 16,-18 17-16,18 17 15,-18 19-15,18-1 16,-35-17-16,-1 35 15,-17-36-15,-35 18 16,0-17-16,-18 0 16,17-18-1,-34 0-15,35 0 16,17 0-16,0-18 16,18 0-16,18 1 15</inkml:trace>
  <inkml:trace contextRef="#ctx0" brushRef="#br1" timeOffset="161630.7903">18944 12136 0,'35'-18'15,"18"18"1,-17 0-16,-1 18 0,35 52 16,1 18-1,-18 36 1,-18-18-16,-35-53 16,0 52-1,-17-69-15,-36 52 0,35-71 16,-53 36-1,54-35-15,-18 0 0,-18-1 16</inkml:trace>
  <inkml:trace contextRef="#ctx0" brushRef="#br1" timeOffset="163275.8546">18909 12136 0,'-18'-18'16,"18"0"0,18 18 77,17 0-77,-17 0-16,-1 18 0,1-18 16,17 0-16,-17 0 0,17 18 15,18-18-15,-18 0 16,1 17-16,-19-17 16,19 0-1,-36 18 16,0-1-15,0 1-16,0 17 16,0-17-16,0 35 15,0 0 1,0-18-16,-18 36 16,18-18-16,0-18 15,0 53-15,0-53 16,0 1-16,18 34 15,-18-35-15,0 1 0,0 17 16,0-36 0,0 19-16,17-1 15,-17-17-15,0-1 0,0 1 16,18-1-16,-18 1 16,18 0-1,-36-36 48,0 18-48,1 0-15,-19-18 16,19 18-16,-1 0 16,0 0-16,1 0 0,-18 0 0,-18 0 15,35 0-15,-35 0 16,35 0-16,-17 0 15,18 0 1,17 18 0,0 0-16</inkml:trace>
  <inkml:trace contextRef="#ctx0" brushRef="#br1" timeOffset="166634.3393">16633 13300 0,'18'-18'15,"-18"0"1,18 18-16,-18 18 16,0 17-1,0-17 1,0 17-16,0 1 0,17-19 16,-17 54-16,0-36 15,18 0-15,-18-17 0,18 17 16,-18-17-16,17-18 15,-17 18-15,18-18 16</inkml:trace>
  <inkml:trace contextRef="#ctx0" brushRef="#br1" timeOffset="167275.8344">16986 13423 0,'18'0'31,"-18"18"-15,18-18-16,34 35 15,-34-17-15,53-1 16,-54 1-16,19 0 15,16-1-15,-34 1 16,0 0 0</inkml:trace>
  <inkml:trace contextRef="#ctx0" brushRef="#br1" timeOffset="167486.5047">17180 13388 0,'-35'35'16,"17"-17"-16,1 35 16,-1-18-16,18-17 0,-18-1 15,18 36-15,0-35 16,18 0-1</inkml:trace>
  <inkml:trace contextRef="#ctx0" brushRef="#br1" timeOffset="168009.8199">17480 13476 0,'18'35'16,"-18"18"0,0-35-16,0 17 15,0-17-15,0-36 31,35-17-15,-35 0-16,18 17 0,-1-35 16,1 18-1,0 17-15,-1 1 0,1 17 16,0 0-16,-1 17 16,-17 18-1,18-17-15,-18 35 16,0-35-16,0-1 15,17-17 1,19-35 0,-19 17-16,19-17 15,-19 17-15,19 1 16,-19 17-16,1 17 16,-1 1-1,-17 35-15,0-18 16,18 36-1,-18-53-15,0 17 0,0-18 16,-18 1 0</inkml:trace>
  <inkml:trace contextRef="#ctx0" brushRef="#br1" timeOffset="180705.5999">22472 9331 0,'-18'0'15,"1"18"1,-1 35-16,18-1 16,-18-16-16,18 70 15,18-71-15,-18 18 0,35 0 16,1-18-16,-19-35 15,36 18 1,-18-18-16,-17 0 0,0-18 16,-1 0-16,19-17 15,-19 53 1,-17 35 0,0-18-16,36 35 15,-1-34 1,-18-19-16,54-17 15,-36-17-15,18-19 16,-35 1-16,-1-53 16,-17 35-16,-35-35 15,18 53-15,-1-18 16,0 35-16,1-17 16</inkml:trace>
  <inkml:trace contextRef="#ctx0" brushRef="#br1" timeOffset="180984.2266">23160 9049 0,'53'-18'16,"17"0"0,-34 1-16,17 17 0,52-35 15,-69 35 1</inkml:trace>
  <inkml:trace contextRef="#ctx0" brushRef="#br1" timeOffset="181117.9963">23301 9172 0,'18'53'15,"-1"-18"-15,-17-17 16,18 0-16,0-1 15,-1 1-15</inkml:trace>
  <inkml:trace contextRef="#ctx0" brushRef="#br1" timeOffset="181811.735">23936 8255 0,'18'-18'15,"-1"18"1,19-17-1,16 17-15,-16-18 16,17 18-16,-36 0 16,36 0-16,-35 0 15,17 0-15,-35-18 16,-18 18 0</inkml:trace>
  <inkml:trace contextRef="#ctx0" brushRef="#br1" timeOffset="182356.7094">24007 8237 0,'-18'18'15,"18"0"1,0-1-1,18 19-15,-18-1 16,17-18-16,1 36 16,-18-17-16,17 34 15,1-17-15,-18 18 0,0-18 16,0 105 0,0-87-16,0 88 15,-18-71-15,18 88 16,-17-88-16,17 89 15,0-89-15,0 106 16,0-106-16,0 106 16,17-106-16,1 89 15,-18-89-15,35 88 16,-35-105-16,36 70 16,-19-70-16,1 35 15,-18-54 1,18 19-16,-1-53 15,-17 35-15,0-36 16,18-17 0,-1-17-16,1-1 15,0 0 1,-1 18-16,36-17 16,-35 17-16,35 0 15,-18 0-15,0 0 16,-17 0-16,0 0 15</inkml:trace>
  <inkml:trace contextRef="#ctx0" brushRef="#br1" timeOffset="183219.4432">23160 9049 0,'-18'0'0,"1"0"16,34 0 31,1 0-32,17-18 1,0 18-16,18 0 16,-35 0-16,53-18 15,-36 18-15,18-17 16,-36 17-16,1 0 16,-36 0-1,1 17 1</inkml:trace>
  <inkml:trace contextRef="#ctx0" brushRef="#br1" timeOffset="183436.4309">23283 9013 0,'-17'0'16,"17"36"-1,17 17 1,-17-36-16,18 54 16,0-53-16,-18 17 0,35 18 15,-35-36-15,18 1 16,-18 0-16</inkml:trace>
  <inkml:trace contextRef="#ctx0" brushRef="#br1" timeOffset="186389.9371">24571 9454 0,'18'18'31,"-1"0"-15,1-1-16,0 1 0,52 35 16,-17-18-16,18 18 15,-19-18-15,19 18 16,-53-35-16,35 0 15,-53-1-15,17-17 16</inkml:trace>
  <inkml:trace contextRef="#ctx0" brushRef="#br1" timeOffset="186599.6668">24941 9490 0,'-35'17'0,"-18"54"15,0-1 1,36-34-16,-19 34 16,36-34-16,-17-1 15,34-35-15,1 18 16</inkml:trace>
  <inkml:trace contextRef="#ctx0" brushRef="#br1" timeOffset="186879.5797">25206 9102 0,'-18'17'15,"18"19"1,-17-1-16,17 18 16,17-18-16,-17-17 15,36 35-15,-1-36 16,-17 1-16,-1 0 0,18-18 15,-17 0 1</inkml:trace>
  <inkml:trace contextRef="#ctx0" brushRef="#br1" timeOffset="187023.0761">25365 9260 0,'-18'18'16,"18"17"-16,0-17 15,0 0-15,18-1 16,-18 1-16,17-18 0,19 0 16</inkml:trace>
  <inkml:trace contextRef="#ctx0" brushRef="#br1" timeOffset="187206.2954">25576 9208 0,'18'35'16,"-18"-18"-16,18 36 15,-18-35-15,0 0 16,17-1-16,-34 1 16,-1 17-16,0-35 15</inkml:trace>
  <inkml:trace contextRef="#ctx0" brushRef="#br1" timeOffset="187462.5556">25241 8290 0,'0'71'0,"0"-1"16,0 36 0,18 35-1,-18-52-15,-18-1 16</inkml:trace>
  <inkml:trace contextRef="#ctx0" brushRef="#br1" timeOffset="187701.8135">25153 10336 0,'0'106'16,"-18"0"0,18-53-16,0 53 15,0-53-15,18-18 16,-18 18-16,0 35 16,0-53-16,0-17 15</inkml:trace>
  <inkml:trace contextRef="#ctx0" brushRef="#br1" timeOffset="188151.5693">26123 9507 0,'0'18'0,"18"-18"16,-1 35-16,19 1 15,-1-1-15,18 0 0,-18 18 0,18-18 16,-18 1-16,36 52 15,-36-71-15,1 19 16,-19-1-16,-17-17 0,18 35 16</inkml:trace>
  <inkml:trace contextRef="#ctx0" brushRef="#br1" timeOffset="188363.6966">26405 9560 0,'-35'71'15,"-18"17"1,36 18-16,17-18 16,35 0-1,0-70-15,-17 0 16,17-1-16,-17-17 0,17-17 15</inkml:trace>
  <inkml:trace contextRef="#ctx0" brushRef="#br1" timeOffset="188574.3713">26652 9402 0,'18'70'0,"-18"1"16,35-18-1,-17-36-15,0 1 0,-1-1 16,1-17-16,-1 0 16,-17-17-16</inkml:trace>
  <inkml:trace contextRef="#ctx0" brushRef="#br1" timeOffset="188791.6712">26899 9384 0,'36'18'0,"-19"-1"16,-17 1 0,0-1-16,-35 19 15,0-1-15,17-17 16,0 17-16,18-17 15,18-1 1,0-17-16,17 0 16,-17 0-16,35 0 15</inkml:trace>
  <inkml:trace contextRef="#ctx0" brushRef="#br1" timeOffset="188996.3043">27146 9402 0,'18'35'16,"0"0"0,-18 18-1,0-35-15,0-1 16,0 1-16,-36 0 15,19-18-15,-1 0 16</inkml:trace>
  <inkml:trace contextRef="#ctx0" brushRef="#br1" timeOffset="189214.8725">26741 8414 0,'17'17'15,"1"19"-15,-1-19 0,19 72 16,-19-37 0,1 19-16,-18 70 15,0-35-15,-18-18 16</inkml:trace>
  <inkml:trace contextRef="#ctx0" brushRef="#br1" timeOffset="189442.2677">26829 10301 0,'0'124'15,"0"17"1,0-53-16,17 53 16,-17-70-16,18-1 15,0 36-15,-18-53 16,17 35 0,-17-70-16</inkml:trace>
  <inkml:trace contextRef="#ctx0" brushRef="#br1" timeOffset="189636.1729">27534 10072 0,'18'-18'15,"0"18"1,-1 0 0</inkml:trace>
  <inkml:trace contextRef="#ctx0" brushRef="#br1" timeOffset="189786.51">27852 10001 0,'17'-17'16,"1"17"-16,35-18 15</inkml:trace>
  <inkml:trace contextRef="#ctx0" brushRef="#br1" timeOffset="189919.0612">28116 9984 0,'18'0'16,"0"0"-16,-1-18 0,1 18 15,17 0 1</inkml:trace>
  <inkml:trace contextRef="#ctx0" brushRef="#br1" timeOffset="190031.4717">28293 10001 0,'17'0'16,"1"-17"0,0 17-16,-18-18 15</inkml:trace>
  <inkml:trace contextRef="#ctx0" brushRef="#br1" timeOffset="190497.5911">28787 9648 0,'35'18'16,"18"35"-1,53 35 1,-71-52-16,71 52 16,-53-53-16,35 36 15,-35-19-15,-53-34 16,0 0-1,-18-18-15</inkml:trace>
  <inkml:trace contextRef="#ctx0" brushRef="#br1" timeOffset="190692.8609">29157 9719 0,'-70'88'16,"17"0"0,17-17-1,36-36-15,18 36 16,0-54-16,17 36 16,0-53-16</inkml:trace>
  <inkml:trace contextRef="#ctx0" brushRef="#br1" timeOffset="191410.5526">29492 9366 0,'0'18'16,"-17"35"0,17 17-1,0 1-15,0-36 16,17 18-1,1-53-15,0 0 16,-1-35 0,-17-18-1,0 18-15,18-18 16,-1 35 0,-17 0-16,18 18 15,0 0-15,-18 18 0,0 17 16,17-17-16,-17 17 15,0-17 1,18 0 0,0-18-16,-1-18 15,-17 0-15,36 1 16,-19 17-16,18-18 16,1 18-16,-1 0 15,-17 18 1,-18 17-1,0-17-15,0-1 0,0 18 16,0-17 0,0 0-1</inkml:trace>
  <inkml:trace contextRef="#ctx0" brushRef="#br1" timeOffset="191961.7872">29245 9349 0,'0'-18'16,"-17"36"0,17 17-1,0 0-15,0-17 16,0 17-16,17 36 16,1-54-16,17 19 0,0-1 15,-17-18-15</inkml:trace>
  <inkml:trace contextRef="#ctx0" brushRef="#br1" timeOffset="192169.8338">30251 9507 0,'-18'53'15,"0"18"1,1-54-16,-1 19 16,-17-1-1,0-35-15</inkml:trace>
  <inkml:trace contextRef="#ctx0" brushRef="#br1" timeOffset="192417.7436">29651 8625 0,'0'53'15,"18"18"1,-1 17-16,-17-53 16,18 18-16,-18 53 15,0-53-15,-18 18 16</inkml:trace>
  <inkml:trace contextRef="#ctx0" brushRef="#br1" timeOffset="192719.8092">29580 10530 0,'0'124'0,"-17"17"15,17 0 1,0-88-16,0 53 16,17-71-16,-17-17 0,18 17 15</inkml:trace>
  <inkml:trace contextRef="#ctx0" brushRef="#br1" timeOffset="193514.1714">30409 8484 0,'-17'-17'0,"-1"17"31,18-18-31,18 18 16,-1 0-16,36-18 16,-17 18-16,34 0 15,-35-17-15,18 17 16,-35 17-16,17 19 15,-17-19-15,-18 72 16,0-37-16,18 90 16,-18-54-16,-18 106 15,18-71-15,-18 124 16,1-123-16,17-1 16,0 1-16,-18-1 15,18 71-15,0-106 16,0 89-1,0-107-15,18 71 16,-1-88-16,1 0 0,-18-18 16,18 18-16,-18-17 15,0-19-15,-18 1 0,0-18 16,1 0-16,-1 0 16,-17-18-16,-36-17 15,36 17-15,0 1 16,-1 17-16,-17-18 0,1 18 15,16 0-15,-17 0 0,-17 18 16,35 17-16</inkml:trace>
  <inkml:trace contextRef="#ctx0" brushRef="#br1" timeOffset="197477.8013">20179 8378 0,'18'0'15,"17"0"-15,0 0 16,0-17-16,1 17 0,17-18 16,-18 18-16,-18 0 15,-17 18 1</inkml:trace>
  <inkml:trace contextRef="#ctx0" brushRef="#br1" timeOffset="197695.9359">20285 8502 0,'0'53'16,"0"53"-1,0-53 1,0 0-16,0-18 16,0-18-16,17 1 15,19-18 1,17 0 0,-18-18-16</inkml:trace>
  <inkml:trace contextRef="#ctx0" brushRef="#br1" timeOffset="198351.5543">23072 8290 0,'17'0'0,"54"-17"16,-18 17-1,-18 0-15,0 0 0,18 0 16,-35 0-16,0 17 16,-18 1-16,0 35 15,0-18-15,0 36 16,0-18-1,0 35-15,17-53 16,1 53-16,-18-35 16,0 0-16,0-18 15,0 1 1,0-19-16,-18 1 16,-17-36-1,0 18-15,-18-17 16,0-1-16</inkml:trace>
  <inkml:trace contextRef="#ctx0" brushRef="#br1" timeOffset="198975.7418">20708 8573 0,'-18'0'0,"36"0"47,17 0-31,1 0-16,-1 0 16,0 0-16,18 0 0,18 0 15,70 0-15,-53 0 16,18 0-16,0 0 0,17 0 15,124 17 1,-106-17-16,0 0 0,0 0 16,-17 0-16,-1-17 0,107-1 15,-125 18-15,37 0 16,-72 0-16,-17 18 16,-35-18-16,-18 17 15,-18 1 1,-17-18-16</inkml:trace>
  <inkml:trace contextRef="#ctx0" brushRef="#br1" timeOffset="204406.7271">12083 13582 0,'0'0'0,"17"0"16,19-18-1,-1 18-15,106 0 16,35 0 0,-70 0-16,18 18 15,17-18-15,141 0 16,-123 0-16,-18 0 0,0-18 15,-35 18-15,88 0 16,-141-17-16,0 17 16,-18 0-16</inkml:trace>
  <inkml:trace contextRef="#ctx0" brushRef="#br1" timeOffset="205548.5549">20743 12524 0,'18'0'16,"0"0"-1,-1 0-15,54 0 16,-36 0-16,36 0 16,-36 0-16,-17 0 15,-36 17 1</inkml:trace>
  <inkml:trace contextRef="#ctx0" brushRef="#br1" timeOffset="205675.6969">20779 12700 0,'70'18'16,"1"-18"0,-1 17-1,-34-34-15,16 17 16,-34-18-16</inkml:trace>
  <inkml:trace contextRef="#ctx0" brushRef="#br1" timeOffset="206284.3063">21696 12100 0,'17'-17'31,"36"17"-31,0-18 16,-17 18-16,52-18 15,-71 18-15,36-17 16,-35 17-16,0 0 16,-36 17-16,0-17 15</inkml:trace>
  <inkml:trace contextRef="#ctx0" brushRef="#br1" timeOffset="206803.2195">21678 12136 0,'0'17'31,"18"-17"-31,-1 18 15,-17-1 1,18 1 0,-18 0-16,0 35 15,0-36-15,0 19 16,18 17 0,-18-18-16,0 0 0,0 18 0,0-18 15,0 1-15,0 16 16,0 37-16,0-36 15,-18-18-15,18 53 16,-18-53-16,18 36 16,0-18-16,0-36 15,0 72-15,18-54 16,-18-17 0,18-18-16,-18 17 15,17-17-15,-17 18 16,36-18-1,-1 17-15,-17-17 16,52 18-16,-35-18 16,1 0-16,17 0 15,-36 0-15,1 0 0,-18 18 16</inkml:trace>
  <inkml:trace contextRef="#ctx0" brushRef="#br1" timeOffset="208539.0289">22419 12594 0,'18'-17'16,"-1"17"15,-17 17-16,0 18 1,0 1-16,0 34 16,0-34-16,0 16 15,0-16-15,18-19 0,-18 1 16,18 0-16,17-1 16,-17-17-16,-1 0 15,18-17-15,-17 17 16,-18-18-16,18-17 15,-1 35-15,-17 17 32,36 1-17,-36 0-15,35-1 16,-17 1-16,-1-18 0,18 0 16,-17-18-1,0 1-15,-18-36 16,0 35-16,-18 0 15,18-17-15,0 18 0,-18-1 16,18 0-16,0 1 16,0-1-1</inkml:trace>
  <inkml:trace contextRef="#ctx0" brushRef="#br1" timeOffset="208744.9603">22913 12400 0,'18'-17'0,"34"-1"16,1 0 0,-17 18-16,17-17 15,-18 17-15,-17-18 16,-36 18-1</inkml:trace>
  <inkml:trace contextRef="#ctx0" brushRef="#br1" timeOffset="208862.619">23054 12312 0,'-18'35'15,"18"1"1,18 16 0,17 1-16,-17-17 15,17 17-15,-17-36 16,0 18-16,-18-17 15</inkml:trace>
  <inkml:trace contextRef="#ctx0" brushRef="#br1" timeOffset="209091.3027">23336 12629 0,'53'53'16,"-18"-35"-16,36 35 15,-18-18-15,0 0 0,0-17 16,17 35 0,-34-35-16,-1-1 0,-17 19 15</inkml:trace>
  <inkml:trace contextRef="#ctx0" brushRef="#br1" timeOffset="209284.957">23671 12647 0,'-53'53'16,"18"-18"-16,18 1 15,-19 16-15,19 1 16,17-17-16,0-1 16,17-17-1</inkml:trace>
  <inkml:trace contextRef="#ctx0" brushRef="#br1" timeOffset="209586.7005">23865 12136 0,'-17'0'15,"17"52"-15,-18-34 16,18 17-16,0 36 16,0-36-16,18 1 0,-1 16 15,1-34-15,0 0 16,-1 17 0,1-35-16,0 0 15</inkml:trace>
  <inkml:trace contextRef="#ctx0" brushRef="#br1" timeOffset="209739.9187">24007 12365 0,'0'53'16,"17"-18"-1,1-17-15,-18-1 0,17 1 16,1-18-1</inkml:trace>
  <inkml:trace contextRef="#ctx0" brushRef="#br1" timeOffset="210062.9122">24165 12100 0,'0'18'16,"18"0"-1,0 17-15,17 18 16,0-18-16,-17 0 15,-1-17-15,1 53 16,0-36-16,-18 0 16,17-17-16,-17-1 0,-17 19 15,-1-19 1,0-17 0</inkml:trace>
  <inkml:trace contextRef="#ctx0" brushRef="#br1" timeOffset="210979.9459">26776 12594 0,'0'18'32,"0"17"-17,0 0-15,17 36 16,-17-36-16,53 18 15,-35-18-15,35-17 16,-35-18-16,35 0 16,-36-18-16,18 1 15,-17-19 1,0 1-16,-18 18 16,17-1-16,-17 36 15,18 17 1,-18-18-16,18 19 15,-1-36 1,1 35-16,0-35 16,-1 0-16,1-18 15,-1 1-15,1-36 16,0 35-16,-18-35 16,0 18-16,0-18 15,0 35-15,0-17 16,0 18-16</inkml:trace>
  <inkml:trace contextRef="#ctx0" brushRef="#br1" timeOffset="211314.3203">27481 12206 0,'18'-18'16,"0"18"-16,35 0 16,-36-17-16,19 17 15,-54 17 16,0 1-15,1 0 0,17-1-16,0 1 0,17 35 15,-17-35-15,18 17 16,-18-17 0,18-1-16</inkml:trace>
  <inkml:trace contextRef="#ctx0" brushRef="#br1" timeOffset="212486.8488">27852 12647 0,'35'35'16,"-17"1"-16,35 17 16,17-1-16,-52-34 15,17 0-15,-17-1 0,-1 1 16,-17 0-16</inkml:trace>
  <inkml:trace contextRef="#ctx0" brushRef="#br1" timeOffset="212687.3313">28116 12559 0,'-53'35'15,"36"0"-15,-18 36 16,17-36-16,0 1 16,18 34-16,0-35 15,0-17-15,0 17 16,18-17-16,0-18 16</inkml:trace>
  <inkml:trace contextRef="#ctx0" brushRef="#br1" timeOffset="212932.5809">28187 12188 0,'0'71'0,"18"0"15,-1-54-15,1 36 16,17-18 0,-35-17-16,18-18 15,-1 0-15,-17-18 16</inkml:trace>
  <inkml:trace contextRef="#ctx0" brushRef="#br1" timeOffset="213127.1177">28416 12241 0,'18'0'16,"0"18"-16,-18 0 15,0-1-15,0 1 16,0 17 0,0-17-16,0 0 15,0-1-15,17-17 16,1 0-1,-1 0-15,-17-17 16</inkml:trace>
  <inkml:trace contextRef="#ctx0" brushRef="#br1" timeOffset="213333.6101">28557 12118 0,'18'18'16,"35"17"0,-18 35-16,-17-34 15,17 34-15,-35 1 16,0-36 0,-35 18-16,17-35 15,1-1-15</inkml:trace>
  <inkml:trace contextRef="#ctx0" brushRef="#br1" timeOffset="215353.0347">30409 12771 0,'18'17'0,"0"-17"15,-1 0 1,1 0-16</inkml:trace>
  <inkml:trace contextRef="#ctx0" brushRef="#br1" timeOffset="215511.6139">30674 12788 0,'18'0'15,"-1"0"-15,1 0 0,17 0 16</inkml:trace>
  <inkml:trace contextRef="#ctx0" brushRef="#br1" timeOffset="215624.8139">30833 12788 0,'17'0'15,"1"0"-15</inkml:trace>
  <inkml:trace contextRef="#ctx0" brushRef="#br1" timeOffset="216425.6182">31521 12682 0,'0'-17'16,"17"17"0,-17 17-1,-17 1-15,-1 35 16,18-35-16,-18 34 16,18-16-1,-17-1-15,17-17 16,17-18-1,1 0-15,-18-18 16,18 0 0,-1 1-16,1 17 0,0-18 15,17 18 1,-17 0-16,17 18 16,-35-1-16,17 1 15,1-18-15,-18 18 16,18-18-16,-18-18 15,17 18-15,-17-18 16,18 1-16,-18-19 16,18 36-16,-18-35 15,0 18-15</inkml:trace>
  <inkml:trace contextRef="#ctx0" brushRef="#br1" timeOffset="216753.9433">31838 12400 0,'18'-17'0,"35"17"15,17-18 1,-34 18-16,17 0 15,-36 0-15,-17-18 16,-35 18 0,17 0-16,1 0 15,-1 0-15,0 0 16,1 18 0,34 0-1,-17-1-15,0 18 0,0-17 16,0 17-16,0-17 15,0 17-15,0 1 16,0-19-16</inkml:trace>
  <inkml:trace contextRef="#ctx0" brushRef="#br1" timeOffset="217276.9587">32191 12665 0,'0'17'32,"35"1"-32,-17 0 15,35 35-15,-36-36 16,54 36-16,-53-35 15,35 17 1,-53-17-16,17-1 0,-34-17 16</inkml:trace>
  <inkml:trace contextRef="#ctx0" brushRef="#br1" timeOffset="217475.793">32385 12612 0,'-35'17'16,"-1"36"-1,1 0-15,18-17 16,-1 34-16,36 1 16,-1-18-1,1-36 1,-1 1-16</inkml:trace>
  <inkml:trace contextRef="#ctx0" brushRef="#br1" timeOffset="217709.4176">32491 12277 0,'17'70'15,"-17"-34"-15,0 34 16,18 1-16,-18-54 16,0 19-16</inkml:trace>
  <inkml:trace contextRef="#ctx0" brushRef="#br1" timeOffset="218103.9426">32614 12418 0,'-17'35'16,"17"0"-1,-18-35-15,0 18 16,18-36-1,18 1-15,-18-1 16,18 18-16,-1-35 16,1 35-1,17 0 1,-17 0 0,0 0-16,-18 17 15,0 1 1,0 0-16,17-18 31,1 0-15,-1 0-1,-17 17 1,18 1 0,-18 0-16,0 17 15,18-17 1</inkml:trace>
  <inkml:trace contextRef="#ctx0" brushRef="#br1" timeOffset="218516.3476">32949 12312 0,'18'0'15,"0"35"17,-18-17-32,0 0 15,17 17-15,-17 18 0,18-36 16,-18 19-16,0-1 15,0-17-15,-18-1 16,1-17-16,-1 0 16</inkml:trace>
  <inkml:trace contextRef="#ctx0" brushRef="#br1" timeOffset="219506.6247">33514 12136 0,'0'-18'31,"18"18"-15,17 0-1,-18 0-15,1 0 0,0 0 16,-1 0-16,1 0 16,0 18-16,-1-18 15,-17 17 1,0 1 0,0-1-16,0 1 15,0 35 1,0-35-16,0 52 15,0-17-15,0-18 0,0 54 16,-17-1 0,17-35-16,0 0 0,-18 70 15,18-70 1,0 0-16,0-18 0,0 18 16,0-18-16,0 1 0,-18-1 15,18 0-15,0 18 16,0-35-16,-17 17 0,17-17 15,0 17 1,0 0-16,0-17 16,17 0-16,-17-1 15,0-34 17,-17 17-17,-1 0-15,0-18 0,-17 18 16,0 0-1,17 0-15,-52 18 16,17-1-16</inkml:trace>
  <inkml:trace contextRef="#ctx0" brushRef="#br1" timeOffset="221502.4543">15610 13899 0,'18'0'46,"0"18"-30,-1-18-16,1 0 16,0 0-16,-1 0 15,19 0-15,-19 0 16,18-18-16,1 18 16,-1 0-1,0 0-15,18-17 16,-18 17-16,36 0 15,-36 0-15,54 0 16,-54 0-16,71 0 16,-36 0-16,1 0 15,-18 0-15,17 0 0,1 0 16,-1-18-16,89 18 16,-88 0-16,17 0 0,-18-17 15,1 17-15,88-18 16,-89 18-16,1-18 0,17 18 15,71-17 1,-1-1-16,-69 18 16,105-18-1,-88 1-15,-1 17 0,-16-18 0,105 0 16,-106 18-16,71 0 16,-89 0-1,-17 0-15,35 0 16,-53 0-16,-17 0 0,-36-17 31</inkml:trace>
  <inkml:trace contextRef="#ctx0" brushRef="#br1" timeOffset="222682.0351">24500 12700 0,'18'0'15,"0"0"1,52 0-16,-34-18 16,69 18-16,-69 0 15,17-17 1,-36 17-16,1 0 0</inkml:trace>
  <inkml:trace contextRef="#ctx0" brushRef="#br1" timeOffset="222864.3989">24659 12524 0,'0'88'16,"18"18"-16,-18-53 0,17 35 15,1-35-15,0-18 16,-18-17-16,17 17 15,-17-17-15</inkml:trace>
  <inkml:trace contextRef="#ctx0" brushRef="#br1" timeOffset="223254.565">24924 12347 0,'17'141'15,"-17"-70"-15,18 70 16,-18-88-16,18 53 16,-18-89-16,17 19 15,1-36 1,17-18-1,18-17 1,-18 17-16,18 0 16,-17 18-16,-19 0 0,19 36 15,-19 34 1,-17-34-16,-17-19 0,-1 19 16,-53 16-16,36-52 15,-35 36-15,34-36 16,19 0-16,-19-18 15,19 18-15,17-18 16</inkml:trace>
  <inkml:trace contextRef="#ctx0" brushRef="#br1" timeOffset="223810.8666">28540 12859 0,'35'0'16,"-17"0"-16,35 0 15,-36 0-15,1 0 0,-1 0 16,1 0-16,-18-18 16</inkml:trace>
  <inkml:trace contextRef="#ctx0" brushRef="#br1" timeOffset="223971.0213">28681 12771 0,'0'52'16,"0"1"-16,0 0 16,0-17-1,0-19-15,17 1 16</inkml:trace>
  <inkml:trace contextRef="#ctx0" brushRef="#br1" timeOffset="224371.6106">28981 12347 0,'0'159'16,"0"-88"-16,17 87 15,-17-87-15,0-1 16,18-34-16,-18 17 0,18 0 16,-1-89 15,1-17-31,0 18 15,17 0-15,18-1 16,-18 19-16,18 34 16,-18-17-16,0 53 15,-35-17-15,-17-1 16,-1-17-16,-35 17 16,18-35-1,-36 18-15,36-18 16,-18-18-1</inkml:trace>
  <inkml:trace contextRef="#ctx0" brushRef="#br1" timeOffset="224983.7328">32808 12912 0,'18'17'0,"35"-17"16,-18 0-16,18 0 15,-18 0-15,1 0 16,-19 0-16,-17-17 15</inkml:trace>
  <inkml:trace contextRef="#ctx0" brushRef="#br1" timeOffset="225150.4787">32967 12841 0,'-18'53'16,"18"18"-1,0-36-15,0 0 0,0-17 0,18 17 16,0 0 0,-1-17-16,1-18 0</inkml:trace>
  <inkml:trace contextRef="#ctx0" brushRef="#br1" timeOffset="225545.4157">33196 12541 0,'-17'124'16,"17"-1"-1,0-70-15,0 0 16,0 0-16,-18 18 15,18-54-15,0 1 16,18-18-16,-1-18 16,19 1-16,-19-1 15,19 0-15,-1 18 0,-17 0 16,34 0-16,-34 18 16,17 35-1,-35-18-15,0-17 0,-17 35 16,-1-36-16,0-17 15,-34 18-15,16-18 16,1 0-16,17 0 16,-17-18-16,0 18 0,17-17 0,-35-1 15,18 18-15</inkml:trace>
  <inkml:trace contextRef="#ctx0" brushRef="#br1" timeOffset="227191.2742">27076 13547 0,'17'17'16,"-17"1"-16,36 53 15,-36-36 1,17 0-16,1 53 16,-18-52-16,18 16 15,-18-16-15,0-1 16</inkml:trace>
  <inkml:trace contextRef="#ctx0" brushRef="#br1" timeOffset="227504.0474">27481 13741 0,'0'17'0,"36"1"16,-1 17 0,0-17-16,1 0 15,34 17-15,-35-18 16,1-17-16,-19 18 15,1 0-15</inkml:trace>
  <inkml:trace contextRef="#ctx0" brushRef="#br1" timeOffset="227676.193">27658 13758 0,'-53'36'16,"18"17"0,-1-1-16,36 1 15,0-35-15,18 0 16</inkml:trace>
  <inkml:trace contextRef="#ctx0" brushRef="#br1" timeOffset="228138.3807">27940 13829 0,'0'35'0,"-18"18"16,18-18-16,0-17 15,0 0-15,0-1 16,18-17-1,0 0-15,-18-17 16,17-1-16,-17 0 0,18 1 16,17-36-16,-17 35 15,-1 1-15,1-1 16,0 18-16,17 0 16,-17 0-16,-18 18 0,17 17 15,-17 0-15,0 0 16,0 1-16,18-1 15,0-17 1,-1-18 0,19-18-16,-19 0 15,36-17-15,-18 17 16,36-17 0,-53 17-16,17 18 0,0 0 15,0 53 1,-35-35-16,18 35 15,-18-35-15,0-1 0,-18 36 16</inkml:trace>
  <inkml:trace contextRef="#ctx0" brushRef="#br1" timeOffset="230351.0159">22366 13123 0,'0'18'16,"18"-18"15,-1 0-15,1 0-1,0 0 16,-1 0 63,1 0-78,0 0-16,-1 0 0,19 0 15,-1 0-15,18-18 16,-18 18-16,18 0 16,-18 0-16,18 0 15,-18 0-15,54 0 16,-37 0-16,54 18 16,-53-18-16,106 0 15,-88 0-15,123 0 16,-106 0-16,106 0 15,-106 0 1,0 18-16,106-18 16,-106 0-16,36 0 0,88 0 15,-89 0 1,0 0-16,107 0 16,-124 0-16,35 0 15,-88 0-15,0 0 0,-18 17 16,-18-17-16</inkml:trace>
  <inkml:trace contextRef="#ctx0" brushRef="#br1" timeOffset="231406.6719">26758 13229 0,'18'0'31,"17"0"-31,0 0 16,54 0-16,-36 0 16,88 0-16,-53 0 15,106-17 1,-71 17-16,124-18 16,-123 18-16,105 0 15,-105 0-15,70 18 16,-106-18-16,0 0 0,35 17 15,-70-17 1,0 0-16,-17 0 0,-1 0 16,-18 0-16</inkml:trace>
  <inkml:trace contextRef="#ctx0" brushRef="#br1" timeOffset="232624.7824">31309 13300 0,'18'0'16,"-1"-18"-1,1 18-15,17 0 16,53 18-16,-35-18 16,106 17-16,-53-17 15,123 36 1,-88-36-16,142 17 16,-125 1-16,125 0 15,-125-1-15,-34 1 0,-1-18 16,18 17-1,-88-17-15,-35 0 0,-36 0 16</inkml:trace>
  <inkml:trace contextRef="#ctx0" brushRef="#br1" timeOffset="241461.759">22348 13264 0,'-17'0'0,"34"0"31,1 0-15,0 0 0,-1-17-1</inkml:trace>
  <inkml:trace contextRef="#ctx0" brushRef="#br1" timeOffset="242168.344">22348 13264 0,'-17'-52'16,"34"52"15,1 0-31,35 0 15,-35 0-15,35 0 16,-18 0-16,35 0 16,-34 17-16,52-17 15,-53 18-15,89-1 16,-71-17 0,17 0-16,1 0 0,-1 18 15,18-18-15,1 0 16,-1 0-16,-18 0 0,19-18 0,52 18 15,-53 0 1,-18 0-16,-17 0 0,88 0 16,1 0-1,-90 0-15,19 0 0,0 0 16,52 0-16,-52 18 16,70-18-16,-71 0 15,1 0-15,52 18 16,-70-18-16,0 0 15,53-18-15,-53 18 16,17 0 0,-34 0-16,-1 0 0,-17 0 15,17 0-15,-17 0 0,-1 0 16,1 0 0,-1 0-1,1 0 1,0 0-16,-1 0 15,-34 0 32,-1 0-47</inkml:trace>
  <inkml:trace contextRef="#ctx0" brushRef="#br1" timeOffset="243223.4343">25523 13229 0,'0'-17'15,"0"-1"-15,18 0 0,-18 1 16,0-19-16,0 19 16,0-1-16,0-35 15,0 18-15,0 0 16,-18-1-16,1-34 15,17 34-15,-18 1 0,1-71 16,17 53-16,0 1 16,-36-54-16,36 53 15,-17 0-15,-1-18 16,0 36-16,1 0 0,-1-18 16,0 18-16,1-1 15,17 19 1,-18-1-16,18 0 0,-17 18 15,17-17-15,-18-1 16,0 18 0,-17 0-1,-36 0-15,36 0 16,-18 18-16,-88-18 16,53 17-16,0-17 15,-18 0-15,-106 0 16,106 0-16,-17 0 0,-142 0 15,142-17-15,-18 17 16,0-18-16,-18 18 0,18-18 16,0 18-16,-124 0 15,142 0-15,17 0 0,-124 0 16,142-17-16,0 17 16,18 0-16,-1 0 15,0 0-15,-17-18 16,71 18-16,-1 0 15,36 0 1,17 0-16,0 18 16,-17-18-16,17 17 15,-17 1-15,-18 0 16,0-1 0,0 1-1,-18 0-15,0 17 0,18 18 16,-17 0-16,17 0 0,0 70 15,0-52-15,0-1 16,17 1-16,-17 17 16,53 53-16,-35-88 15,0 0-15,35 53 16,-36-71-16,-17 0 16,18 1-16,-1 17 15,1-36-15,-18 18 16</inkml:trace>
  <inkml:trace contextRef="#ctx0" brushRef="#br1" timeOffset="245032.7757">4621 4039 0,'0'18'16,"-17"0"-16,17 70 15,-18-35-15,18 0 0,18 70 16,-18-35-16,0 71 15,17-88-15,-17 87 16,0-69-16,-17 52 16,17-88-1,0 70-15,0-70 16,17 18-16,1-36 16,0-18-16,-1 19 0,1-19 15,17 19 1,-17-36-16,35 35 15,-18-17-15,18-1 16,-18 1-16,36 17 16,-18-35-16,53 18 15,-54-18-15,72 17 16,-53-17-16,70 18 16,-71-18-16,18 18 15,1-1-15,-1-17 0,88 18 16,-70 0-16,88-18 15,-71 0-15,-17 0 16,141 17 0,-141-17-16,159 0 15,-142 0-15,1 0 0,17 0 16,106 18 0,-106-18-16,-18 0 0,124 0 15,-123 0-15,-1 0 16,18 0-16,-17 0 0,-1-18 15,107 18-15,-125-17 16,1 17-16,0 0 0,-18 0 16,89 0-16,-107 0 15,1 0-15,-1-18 16,-17 18-16,18 0 0,-36 0 16,18 0-16,17-18 15,-34 18-15,-1-17 16,-17 17-16,-1 0 15,-17-18 1,0 0 0,-17 18-1,17-17-15,0-1 16,-18 0 0,18-17-16,0 18 0,0-36 15,0 17 1,0 1-16,0-71 15,18 53-15,-18 0 0,17-88 16,1 71-16,-18-1 16,18-17-16,-18 17 0,17 1 15,19-54 1,-19 71-16,-17-17 0,18 17 16,-1 0-16,1-35 15,-18 35-15,0 0 16,0 18-16,18-18 0,-18 18 0,0-18 15,-18 35-15,18 0 16,-35-17 0,17 35-16,1 0 0,-36-18 15,17 18-15,-17 0 16,-35 0-16,18 0 16,-71 0-16,52 0 15,-105 0 1,88 0-16,-140-17 15,122 17-15,-158 0 16,105 0-16,-158 0 16,159 17-16,-212-17 15,194 0-15,0 0 16,-177 0-16,177 0 16,18 0-16,-18 0 0,18 0 15,-1 0-15,-158-17 16,176 17-16,-123 0 15,159 0-15,17 0 16,-106 17-16,142-17 16,-1 18-16,0-18 0,36 18 15</inkml:trace>
  <inkml:trace contextRef="#ctx0" brushRef="#br1" timeOffset="247342.3509">26282 11994 0,'18'36'16,"-18"-19"0,0 54-16,0-36 15,0 36-15,17-18 16,1 35 0,-18-35-16,0 35 15,0-35-15,18 17 16,-18-34-16,0 17 15,17-18-15,1 0 16,-18 0-16,17-17 16,-17 0-16,18 17 0,0-17 15,-1 17-15,-17 0 16,18-35-16,-18 18 0,18 0 16,-1-18-16,1 17 15,0 1-15,-1-18 16,1 0-16,-1 17 15,1 1 1,0-18 0,-1 18-16,1-1 15,0-17-15,-1 0 16,1 18 0,0-18-16,-1 18 15,1-18 1,-1 0-16,1 0 0,0 17 15,17-17 1,-17 0-16,-1 18 0,19-18 16,-19 0-16,1 0 0,35 18 15,-36-18-15,19 0 16,-1 17-16,36-17 16,-36 0-16,18 18 15,-18-18-15,0 0 0,36 17 16,-36-17-16,36 0 15,-36 0 1,18 0-16,-18 0 16,36 0-16,-36 0 15,18 18 1,-18-18-16,18 0 16,-18 18-16,18-18 15,-17 17-15,-1-17 0,-18 0 16,19 0-16,17 0 15,-18 0-15,0 0 0,36 0 16,-36 0 0,0 0-16,1 0 0,52 0 15,-35 0-15,35 0 16,-35 0-16,53-17 16,-53 17-16,35 0 15,-35 0 1,-18 0-16,0 0 0,1 0 15,-1-18-15,0 18 16,-17 0-16,17 0 0,0 0 0,-17 0 16,35-18-1,-36 18-15,1 0 16,0 0-16,17 0 16,-17 0-16,-1 0 15,1 0-15,0 0 16,-1 0-16,1 0 15,-36 0 32,18-17-47,-17-1 16,17-17 0,0 0-16,0-1 15,0 1-15,0 0 0,0-53 16,0 17-16,0 0 15,0 19-15,17-19 0,-17 0 16,0 1-16,18 17 0,-18-53 16,0 53-1,0 18-15,0-36 16,0 36-16,-18 0 0,18 17 16,0-35-16,0 36 15,0-1-15,0 0 0,18 1 16,-18-1-16,0 0 15,-18 18-15,1 0 16,-19 0 0,19 18-16,-19-18 0,1 0 15,-18 0-15,-106 18 16,107-18-16,-37-18 16,19 18-16,-36 0 0,-106-18 15,106 1-15,-123 17 16,106-18-1,-142 18-15,142 0 16,-124-17-16,123 17 16,-123-18-16,124 18 15,-107 0 1,142 0-16,-88 0 16,105 0-16,36 18 0,-35-1 15,52-17 1</inkml:trace>
  <inkml:trace contextRef="#ctx0" brushRef="#br1" timeOffset="249363.787">16228 4075 0,'0'70'0,"0"-35"15,17 18-15,-17-17 0,18 52 16,0-35-16,-1 35 16,-17-35-1,0 0-15,0 17 0,0-17 0,0 71 16,0-54 0,-17 1-16,17-1 0,0 1 15,-18 70-15,18-88 16,0 0-16,0 0 15,0 0-15,0 0 16,18-18-16,-18-17 0,17-1 16,1 1-16,17-18 15,-17 17-15,35-17 16,-36 18-16,54 0 16,-36-18-1,53 0-15,-52 0 16,87 0-16,-70 0 15,88 0-15,-70 0 16,88 0-16,-71 0 16,18 0-16,-18 0 0,0 0 15,124 0 1,-107 0-16,107 17 16,-106-17-16,123 0 15,-123 0-15,123 0 16,-123 0-16,141 0 15,-141 0-15,141 0 16,-124 0-16,124 0 16,-123-17-16,123 17 15,-124 0-15,124-18 16,-141 18-16,141-18 16,-124 1-1,107-1-15,-124 18 16,105-17-16,-123-1 15,107 18 1,-125-18-16,89 18 0,-71-17 16,53-1-1,-88 18-15,35-18 16,-52 1-16,16-1 16,-69 0-1,-18 18-15,17 0 16,-17-17-16,17 17 0,-17 0 15,-1-18 1,19 1-16,-1-1 16,0-17-16,18-1 15,0 19-15,0-19 0,18 1 16,-18 0-16,18-53 16,-1 52-16,-17-17 0,18-70 15,0 70 1,-18-88-1,0 70-15,0 18 0,-18-52 16,18 69-16,0 1 0,0-35 16,0 52-1,0 0-15,0 1 16,0-1-16,-18 18 31,-17 0-15,0 0-16,-36 18 15,18-1-15,-70-17 16,52 18-16,-105-18 16,70 0-16,-123 18 15,105-18-15,-140-18 16,123 18-16,-142-18 16,125 1-1,-1-1-15,0 18 0,-17-18 16,-177 1-16,177-1 15,-195 0-15,177 1 16,0 17-16,-176-18 16,193 1-16,1-1 15,-159 0-15,176 1 16,-141-1-16,159 18 16,-123-18-16,140 18 15,18-17-15,-88 17 16,106 17-16,17-17 15,19 0-15</inkml:trace>
  <inkml:trace contextRef="#ctx0" brushRef="#br1" timeOffset="264396.2566">4480 10407 0,'-17'0'15,"-1"0"1,0 0 0,36 0 31,53 0-32,-19 0-15,1-18 16,71 1-1,-71 17-15,-18 0 0,53 0 16,-52 0-16,-1 0 16,0 0-16</inkml:trace>
  <inkml:trace contextRef="#ctx0" brushRef="#br1" timeOffset="268032.4272">7408 10830 0,'-17'0'16,"34"0"93,19 0-93,-19 0-16,1 0 16,0 0-16,-1 0 0,36 0 15,-18 0-15,18 0 16,-17 0 0,34 18-16,-35-18 15,18 0-15,-17 0 16,-1 0-16,0 0 0,0 0 15,1 0-15,-19 0 16,54 0-16,-36 18 16,0-18-16,36 0 15,-36 0-15,53 0 16,-35 0-16,36 0 16,-36-18-16,70 0 15,-70 18-15,70-17 16,-70 17-16,71 0 15,-71 0-15,88 17 16,-71 1-16,89 0 16,-71-18-16,124 17 15,-106 1 1,141 17-16,-106-17 16,141 17-16,-141-17 15,141-1-15,-140 1 16,122 0-1,-158-18-15,70 17 16,-105-17-16,35 0 16,-71 18-16,0-18 15</inkml:trace>
  <inkml:trace contextRef="#ctx0" brushRef="#br1" timeOffset="277971.6696">1023 12206 0,'-18'0'15,"36"0"48,17 18-48,1-18-15,34 0 16,-35 0-16,36 0 16,-18 0-16,17 0 15,-34 0-15,17 17 16,-36 1-16,1 0 16,17 17-16,-52 36 15,17-36-15,-18 0 16,-35 36-16,35-18 15,-17-18-15,-35 71 16,34-53-16,1-18 16,-36 71-16,54-71 15,-1 0-15,1 18 16,-1-18-16,18-17 0,18 35 16,-1-35-1,18-1 1,1 1-16,-19-18 0,36 18 15,-17-18-15,-1 0 16,-18 0-16,19 0 16,-1 0-16,18 0 0,-18 0 15,-17 0-15,0 0 16,-1 0 0</inkml:trace>
  <inkml:trace contextRef="#ctx0" brushRef="#br1" timeOffset="278315.8664">970 12665 0,'18'0'16,"-1"-18"-1,1 18-15,17-18 0,71 1 16,-53 17-16,18 0 0,-18-18 16,-1 18-16,-16 0 15,17 18-15,35-18 16,-70 0-16,-1 0 0,1 0 16</inkml:trace>
  <inkml:trace contextRef="#ctx0" brushRef="#br1" timeOffset="279077.7309">2434 12859 0,'-17'0'0,"17"-18"16,17 36 30,18-18-30,1 0 0,34 0-16,-34 0 15,34-18 1,-35 18-16,-17 0 0,0 0 0,-18 18 16,-18-1-1</inkml:trace>
  <inkml:trace contextRef="#ctx0" brushRef="#br1" timeOffset="279222.1304">2487 13070 0,'53'0'0,"-18"0"16,18 18-1,0-18-15,-53 18 0,18-18 16</inkml:trace>
  <inkml:trace contextRef="#ctx0" brushRef="#br1" timeOffset="280267.6536">4304 13635 0,'18'0'16,"17"0"-1,0 18-15,36-18 16,-18 17-1,35 1-15,-35-18 16,0 0-16,-18 0 0,0 0 16</inkml:trace>
  <inkml:trace contextRef="#ctx0" brushRef="#br1" timeOffset="280768.8664">6085 13617 0,'18'0'47,"35"0"-47,0 0 15,17 0-15,-34 0 16,34 0-16,-34 0 16</inkml:trace>
  <inkml:trace contextRef="#ctx0" brushRef="#br1" timeOffset="281291.5066">8749 13600 0,'70'0'16,"19"0"0,-1 0-1,-71 0-15,1 0 16</inkml:trace>
  <inkml:trace contextRef="#ctx0" brushRef="#br1" timeOffset="288816.6197">9437 11095 0,'0'-18'0,"0"1"16,0 34 0,0 1-1,0 0-15,0-1 16,0 54-16,0-54 15,0 36 1,0-35-16,0 17 0,17 0 16,-17-17-16,18 0 15,-36-18 17</inkml:trace>
  <inkml:trace contextRef="#ctx0" brushRef="#br1" timeOffset="289103.7415">9172 11254 0,'36'-18'16,"-1"-17"-16,-18 17 15,1 0-15,17 1 16,18-18-1,-35 35-15,0-36 16,-1 36-16,-17-17 0,18 17 16,-1 17 15,19 19-15,-19-19-16,1 1 0,17 17 15,-17-35-15,0 18 16,-1-1-16</inkml:trace>
  <inkml:trace contextRef="#ctx0" brushRef="#br1" timeOffset="293404.1352">4710 10742 0,'0'18'47,"0"17"-31,0 0-16,0 1 16,-18 16-16,18-16 15,0 17 1,0-18-16,18 0 15,-18-17-15,0 0 0,17-1 16,1 1-16</inkml:trace>
  <inkml:trace contextRef="#ctx0" brushRef="#br1" timeOffset="293769.5236">4463 10936 0,'17'-18'16,"-17"1"-1,18 17-15,0-35 16,-1-1-1,1 1-15,-1 0 16,1-1-16,17 1 16,-35 18-16,36-19 15,-19 36-15,1 0 32,0 18-32,17 0 15,-17-18-15,-1 0 16,1 17-16,17-17 15,-17 0-15,-1 18 16,19-18-16,-19 17 0</inkml:trace>
  <inkml:trace contextRef="#ctx0" brushRef="#br1" timeOffset="295566.3706">6985 13847 0,'0'17'31,"0"18"-15,18 1-16,-18-1 0,17 36 15,1-36 1,-18 35-16,18-34 16,-18 34-16,0-52 15,17 17-15,-17-17 16,18-18-16</inkml:trace>
  <inkml:trace contextRef="#ctx0" brushRef="#br1" timeOffset="295877.3092">6791 14093 0,'18'0'15,"-1"0"1,36-35-1,0-18-15,-35 18 16,35-18-16,-36 18 16,19-18-16,-36 35 15,17 1-15,-17 34 32,18 1-17,17 35-15,-17-18 16,-1-17-16,19-1 0,-19 19 15,36-1-15,-35-35 16</inkml:trace>
  <inkml:trace contextRef="#ctx0" brushRef="#br1" timeOffset="299771.3771">1341 13917 0,'0'0'0,"0"18"0,0 52 16,0-34-16,0-1 0,0 53 15,17-53 1,-17 18-16,18 18 0,-18-36 15,17-17-15,1 17 16,0-17-16</inkml:trace>
  <inkml:trace contextRef="#ctx0" brushRef="#br1" timeOffset="300082.6715">1111 14041 0,'18'-18'15,"0"0"1,34-17 0,1 0-16,-35 17 15,17-35 1,-17 36-16,0-1 0,-1 0 15,1 36 17,-1 17-17,-17-17-15,18-1 16,17 19-16,-17-19 16,17 19-1,-17-19-15</inkml:trace>
  <inkml:trace contextRef="#ctx0" brushRef="#br1" timeOffset="314764.1566">11853 13829 0,'0'18'62,"0"-1"-46,0 1 0,18-1-16,-18 1 0,18 17 15,-1-17-15,19 17 16,-19-17-16,36 0 16,-18-1-16,54 1 15,-54-18 1,53 17-16,-35 1 15,70 0-15,-70-18 16,53 17 0,-35-17-16,-18 0 0,17 0 0,18 0 15,54 0 1,-54 0-16,88 0 16,-88 0-16,71 0 15,-71 18-15,71-18 16,-71 0-16,71 0 15,-89 0-15,89 0 16,-106 0-16,88 0 16,-88 0-16,53 0 15,-53 18-15,35-1 16,-53 1-16,18 17 16,-35-17-16,17 35 15,-35-36 1,18 19-16,-18-19 15,0 19 1,0-19-16,-18 1 0,18-36 31,18 1-15,-18-1-16,18-17 16,-1 17-16,18 0 15,-17 1-15,17-1 16,-17 18-16,17-17 15,1 17-15,34-18 16,-35 18-16,36 0 16,-36 0-16,71 0 15,-53 0-15,53 18 16,-53-18-16,88 0 16,-88 17-1,88-17-15,-71 0 16,89 0-16,-88 0 15,105 0-15,-88 0 16,106 0 0,-88 0-16,88-17 15,-88 17-15,106 0 16,-106 0-16,105 0 16,-87 0-16,87 17 15,-87-17-15,87 0 16,-105 0-16,106 0 15,-106 0-15,-18 0 16,0 0-16,106 0 16,-106 0-16,1 0 0,-19-17 15,18 17-15,36-18 16,-54 0-16,-17 18 0,-17-17 16,-1-1-16,35 0 15,-52 1-15,0-19 16,-1 19-16,-17-19 15,-17-16 1,-1 34-16,0-17 0,-17 17 16</inkml:trace>
  <inkml:trace contextRef="#ctx0" brushRef="#br1" timeOffset="315653.6504">8096 15117 0,'-17'-18'16,"-1"0"0</inkml:trace>
  <inkml:trace contextRef="#ctx0" brushRef="#br1" timeOffset="316053.8002">7973 14975 0,'-18'-17'0,"36"-1"32,52 18-17,54 0 1,-54 0-16,-17 18 15,71-1-15,-18 19 16,-71-19-16,0 1 16,-17 0-16,-18 52 15,-18-35-15,-35 1 16,0 17-16,0 0 0,-70 35 16,70-35-16,0 0 15,18 17-15,35-35 16,35 18-16,18-35 15,88 0-15,-70-18 16,87-18 0,-69 18-16,34-18 15,-88 18-15,18-17 16</inkml:trace>
  <inkml:trace contextRef="#ctx0" brushRef="#br1" timeOffset="316261.2009">8061 15416 0,'53'0'0,"-18"0"15,36 0-15,52-35 16,-35 17-16,1 1 0,-1-1 15,-18 18-15,-17-17 16,0 17-16,-18-18 16</inkml:trace>
  <inkml:trace contextRef="#ctx0" brushRef="#br1" timeOffset="317814.1105">9596 15205 0,'17'0'47,"36"0"-32,-18 0-15,36 0 16,-36 0-16,1-18 0,-1 18 16,18 0-16,-36 0 15,1 0-15,0 0 16,-18 18 0</inkml:trace>
  <inkml:trace contextRef="#ctx0" brushRef="#br1" timeOffset="317994.6639">9613 15381 0,'18'0'0,"-1"0"16,36 0-16,-35-18 15,53 18 1,-36-17-16,0 17 15,-17 0-15,-1 0 0</inkml:trace>
  <inkml:trace contextRef="#ctx0" brushRef="#br1" timeOffset="318700.1676">10478 15222 0,'0'-17'15,"0"34"1,0 36-1,17-17-15,-17 52 16,0-53-16,18 0 0,-18 18 16,17-35-1,-17-36 1,0-52 0,18 17-16,-18 17 15,0 1-15,18-18 0,17-17 16,-35 52-1,18 18-15,-1 35 16,1 36 0,0-36-16,-1 0 15,1 36-15,17-18 16,18 18 0</inkml:trace>
  <inkml:trace contextRef="#ctx0" brushRef="#br1" timeOffset="319167.0065">11095 15416 0,'18'124'16,"-18"-54"-16,0 1 15,17 52-15,1-87 16,-18 34 0,0-52-16,-18 0 15,1-18-15,-19-53 16,19 17-16,-1 1 15,18-18-15,0-17 0,-18-1 16,18 1-16,36-89 16,-19 88-16,54-52 15,-36 87-15,53 19 16,-52 17-16,34 35 16,-52-17-16,-1 52 15,-17-34-15,-17 52 16,-1-71-16,-52 36 15,34-35-15,-34-18 16,34 0 0,19 0-16,-1 0 0,1-18 15,17-17-15</inkml:trace>
  <inkml:trace contextRef="#ctx0" brushRef="#br1" timeOffset="319381.1761">11659 15434 0,'18'0'62</inkml:trace>
  <inkml:trace contextRef="#ctx0" brushRef="#br1" timeOffset="320268.8382">12153 15275 0,'-17'-17'0,"-19"17"16,1 17-1,0 1-15,17 17 16,0-17-16,1 52 16,17-34-16,0 17 15,17-18-15,36-17 16,-35-1-16,53-34 16,-36 17-16,35-71 15,-52 36-15,17-54 16,-35 37-16,0-54 15,0 53 1,-35-71-16,17 71 16,-17-70-16,0 70 15,0 0-15,17 35 16,0 54 0,18-1-16,0 71 15,0-36-15,36 72 16,-19-54-16,54 35 15,-36-52-15,53 17 16,-52-70-16,52 17 16,-53-17-16,-17-18 15,-1 0-15,1-18 0,0-17 16,-18 17-16,0-35 16,-18 35-16,0-17 15,1 35-15,-1 18 16,0-1-1,18 36-15,0-17 16,18-1-16,35 18 16,-18-36-16,0 1 15,18-18-15,18 0 16,-36 0-16,0-18 0,1-34 16,-54-1-1,0 17-15,1 1 0,-18 0 16,-36-1-16,36 19 15,-36-1 1,54 18-16,-1 0 0,18 18 16</inkml:trace>
  <inkml:trace contextRef="#ctx0" brushRef="#br1" timeOffset="320452.6853">12912 15363 0,'0'-17'0,"35"17"16,-17 0-16,-1-18 0,54 1 15,-36 17 1,-17 0-16,17-18 0,-17 18 16</inkml:trace>
  <inkml:trace contextRef="#ctx0" brushRef="#br1" timeOffset="320758.3456">13053 14975 0,'-18'71'15,"18"-36"-15,0 53 16,0 1-16,0-36 16,0-1-16,0 37 15,35-19 1,-17-34-16,0-19 0,35 18 16,-18-35-16,0 18 15,18-36-15,-18 18 16,-17 0-16,17-17 15,-35-1-15,-17 18 16</inkml:trace>
  <inkml:trace contextRef="#ctx0" brushRef="#br1" timeOffset="321582.6895">13705 14817 0,'-17'0'15,"-1"35"1,1-17-16,-1 105 15,0-52-15,1 70 16,17-53-16,35 53 16,-17-88-16,52 35 15,-35-53-15,1 1 16,34-1 0,-35-35-16,1 18 0,-1-18 15</inkml:trace>
  <inkml:trace contextRef="#ctx0" brushRef="#br1" timeOffset="322287.714">14323 15222 0,'-18'36'15,"18"-19"-15,-17 36 16,17-18-16,0 36 16,0-53-16,17 35 15,1-36-15,-1-17 16,19 18 0,-1-18-16,-17-18 0,-18 1 15,17-1 1,-17 0-16,18 1 15,-18 34 1,35 19 0,0 17-1,-17-18-15,35 0 16,-18-17-16,1-1 0,34-17 16,-52 0-16,17-17 15,-17-19-15,-36-16 16,0 16-16,1 1 15,-36-36 1,35 54-16,1-1 0,-19 0 16,19 18-16,17 18 15</inkml:trace>
  <inkml:trace contextRef="#ctx0" brushRef="#br1" timeOffset="322594.5261">15134 15593 0,'-17'0'78</inkml:trace>
  <inkml:trace contextRef="#ctx0" brushRef="#br1" timeOffset="323189.2786">15363 15028 0,'-17'0'16,"34"-17"-1,19 17 1,-19 0-16,36 0 0,-17 0 15,-1-18-15,53 18 16,-53-18-16,18 18 0,-35 0 16,17-17-1,-17 17-15,-1 0 0,-34 0 16,-18 0 0</inkml:trace>
  <inkml:trace contextRef="#ctx0" brushRef="#br1" timeOffset="323389.1447">15646 15081 0,'0'53'16,"17"18"0,-17 17-16,18-35 15,-18 53-15,18-36 16,-1-34-1,-17-1-15,18 18 16,0-18-16,-18-17 16</inkml:trace>
  <inkml:trace contextRef="#ctx0" brushRef="#br1" timeOffset="325096.8134">16228 15540 0,'0'18'16,"0"-1"-16,-18 36 16,18-35-16,-35 52 15,17-52 1,-17 35-16,35-36 16,-18 1-16,18-36 15,18 18 1</inkml:trace>
  <inkml:trace contextRef="#ctx0" brushRef="#br1" timeOffset="325357.423">16563 15205 0,'18'17'16,"-1"1"-16,18 0 0,54 17 16,-36-17-16,0 17 15,52 18-15,-52-36 16,53 36-16,-71-35 16,36 0-16,-53-18 15,17 17-15,-53-17 16</inkml:trace>
  <inkml:trace contextRef="#ctx0" brushRef="#br1" timeOffset="325607.5801">17145 15011 0,'-35'70'16,"-18"36"-1,18-53-15,-18 70 16,17-52-16,1 0 16,0-18-16,0-1 0,17 1 15,18-17-15,-18 17 16,1-36-16,17 1 0</inkml:trace>
  <inkml:trace contextRef="#ctx0" brushRef="#br1" timeOffset="326154.044">17533 14799 0,'0'-18'16,"0"36"-16,35 17 16,1 1-16,-1-1 15,0 18-15,0 0 16,54 53-16,-54-36 16,35 54-16,-52-72 15,-18 54 1,-18-53-16,-34 35 0,-1-52 15,-36 34 1,54-34-16,-53-1 16,70-18-16,1 1 15</inkml:trace>
  <inkml:trace contextRef="#ctx0" brushRef="#br1" timeOffset="326631.8399">18838 15293 0,'36'0'0,"-19"0"16,71 0-16,-17 0 16,35-18-16,-36 18 15,19-17 1,-36 17-16,-36 0 0,18 0 15,-52 17 1,-1-17-16</inkml:trace>
  <inkml:trace contextRef="#ctx0" brushRef="#br1" timeOffset="326809.3952">19121 15081 0,'17'18'15,"-17"17"-15,35 36 16,-17 17-16,0-35 16,-18-18-16,17 18 0,1-18 15,0 54-15,-1-72 16,1 18-16</inkml:trace>
  <inkml:trace contextRef="#ctx0" brushRef="#br1" timeOffset="327716.4755">20232 14711 0,'0'0'0,"0"17"15,0 36 1,17 0-16,1 0 0,17 88 16,-35-88-16,36 71 15,-19-71-15,1-18 16,0 0-16,-18 0 0,0 1 15,0-19-15,0-34 32,0-19-32,0 19 15,17-54-15,-17 36 16,35-18-16,1 35 16,34 1-1,-34 17-15,52 53 16,-53-36-16,36 54 15,-54-36-15,1 53 16,-18-52-16,-53 52 16,18-53-16,-89 18 15,71-35-15,-17-18 16,17 17-16,18-17 0,-54-17 16,72 17-16,-19-18 15,19 0-15</inkml:trace>
  <inkml:trace contextRef="#ctx0" brushRef="#br1" timeOffset="328967.9182">20320 15363 0,'0'-17'15,"-18"34"63,18 1-62,0 0-16,0-1 16,0 1-16,18 0 0,-18 17 15,18-17-15,-1 17 16,-17-17-16,18-1 16,-18 1-1,-18-18 1</inkml:trace>
  <inkml:trace contextRef="#ctx0" brushRef="#br1" timeOffset="332131.1716">20602 16016 0,'0'18'16,"0"17"-1,0-17-15,0 17 16,0-17-1,0-1-15,18 36 0,0-35 16,17 35 0,0-36-16,71 19 15,-53-19-15,53-17 16,-36 0-16,36 0 16,-71 0-16,36-17 15,-53 17-15,-1-18 16,-34 18-1,-19-18 1,1 18-16</inkml:trace>
  <inkml:trace contextRef="#ctx0" brushRef="#br1" timeOffset="332671.3191">20338 16157 0,'17'0'46,"-17"-17"-30,18 17-16,0-36 16,-1 19-16,18-19 15,-35 1-15,36-18 16,-19 36-16,1-36 16,-18 35-16,18 0 15,-1 18 1,1 18-16,17 0 15,-17-1-15,0 1 16,34 0-16,-16-18 16,-19 17-16,19-17 0,-1 18 15,-17-18-15</inkml:trace>
  <inkml:trace contextRef="#ctx0" brushRef="#br1" timeOffset="335652.2228">22102 15787 0,'0'-18'15,"-18"18"1,0 0 15,18 18-15,-17 17-16,-1-17 15,0 52 1,18-34-16,-17 16 0,17-16 16,0-1-16,35 36 15,-17-36-15,-1-17 0,19-1 16,-19 1-16,36 17 15,-18-35-15,-17 18 0,0-18 16,17 0 0,-17 0-16</inkml:trace>
  <inkml:trace contextRef="#ctx0" brushRef="#br1" timeOffset="335957.3823">22454 15752 0,'18'35'15,"-18"-18"-15,0 54 16,0-36-16,18 36 16,-18-36-16,17-17 0,-17-1 15,18 1-15,0 0 0,-1-1 16,1 1-16,-1-18 16</inkml:trace>
  <inkml:trace contextRef="#ctx0" brushRef="#br1" timeOffset="336141.339">22754 16140 0,'0'17'0,"0"19"15,0-19 1,0 1-16,0-1 15,0 1-15,0 0 16</inkml:trace>
  <inkml:trace contextRef="#ctx0" brushRef="#br1" timeOffset="336474.9366">23107 15946 0,'18'17'31,"-18"1"-31,17 35 16,-17-36-16,0 1 16,18 17-16,-18-17 15,18 17-15,-18-17 16,0 0 0,17-18-1,-17-18 1</inkml:trace>
  <inkml:trace contextRef="#ctx0" brushRef="#br1" timeOffset="336782.0998">23319 15628 0,'17'0'0,"1"18"16,17 17-1,-17 0-15,35 36 16,-18-36-16,0 53 15,-17-52-15,-18-1 0,18 53 16,-36-53-16,-35 54 16,0-54-1</inkml:trace>
  <inkml:trace contextRef="#ctx0" brushRef="#br1" timeOffset="337993.8185">25047 15681 0,'18'71'15,"-18"34"1,0-52-16,18 35 16,-1-52-16,1-1 15,-18 0-15,17-17 0,1 17 16,0-17-16</inkml:trace>
  <inkml:trace contextRef="#ctx0" brushRef="#br1" timeOffset="338210.3334">25365 15769 0,'0'53'15,"0"-18"1,0 18-16,0 18 16,17 17-16,1-53 0,0 36 15,-18-53 1,0 17-16,0-18 0,-18 19 16,0-36-1</inkml:trace>
  <inkml:trace contextRef="#ctx0" brushRef="#br1" timeOffset="338537.3516">25083 15681 0,'35'-18'16,"0"18"-16,0 0 0,71-17 15,-35 17 1,-1 17-16,-17 1 0,0 0 0,0 35 16,-35-18-16,-18 0 15,0 0-15,0 1 16,-18-19-16,-53 36 16,36-35-16,-18 17 15,36-17-15,-1 17 16,36 0-16,52 1 15,-17-19 1,0 19-16,35-1 16,-35-18-16,-35 1 0,17 35 15</inkml:trace>
  <inkml:trace contextRef="#ctx0" brushRef="#br1" timeOffset="342274.8798">10530 16263 0,'18'0'47,"0"0"-16,-1 0-31,1 0 0,0 0 16,-1 0 0,36 0-16,-35 0 15,35 0-15,-18 0 16,36 0-1,-36 0-15,53 18 16,-53-18-16,71 0 16,-53 0-16,71 0 15,-54 0-15,71 0 16,-70 0-16,88-18 16,-89 18-16,89-18 15,-71 18-15,88 0 16,-87 0-16,105-17 15,-106 17-15,106 0 16,-106 0-16,106 0 16,-88 0-16,88-18 15,-88 18 1,88 0-16,-88 0 16,88 0-16,-89-17 15,107 17 1,-88 0-16,105-18 15,-123 18-15,141-18 16,-124 18-16,124-17 16,-106-1-16,106 18 15,-123 0-15,123 0 16,-124-18-16,106 18 16,-105 0-16,123 0 15,-141 0-15,105 0 16,-105 0-16,88-17 15,-106 17-15,53 0 16,-88 0-16,36 0 16</inkml:trace>
  <inkml:trace contextRef="#ctx0" brushRef="#br1" timeOffset="343210.3771">20003 15981 0,'17'0'16,"1"0"-1,17-18-15,0 18 16,54-17-16,-19 17 16,1-18-16,-1 18 0,18-18 15,-17 1-15,17 17 16,-17-18-16,-1 0 0,1 18 16,-1-17-16,19 17 15,-72-18-15</inkml:trace>
  <inkml:trace contextRef="#ctx0" brushRef="#br1" timeOffset="347490.7573">20902 15011 0,'0'17'16,"18"-17"0,-1 0-1,1 0-15,0 0 16,-1 0-16,1 0 16,0 0-16,-1 0 15,1-17-15,-1 17 16,1-36-1,0 19 1,-1-18-16,-17-1 16,0 19-16,18-19 15,-18 19-15,0-54 16,0 36-16,0 0 0,0-1 16,-18-52-1,18 53-15,-17-18 0,-19-53 16,19 71-16,-1-18 15,-52-35-15,34 35 16,-34-53-16,17 53 16,-35-70-1,17 70-15,-52-53 16,52 53-16,-52-35 16,34 35-16,19 17 0,-71-52 15,70 35-15,18 18 16,-17 0-16,-54-53 15,71 70-15,-35-53 16,53 54-16,-18-36 16,35 53-16,18-35 15,18 35 1,17 0 0,-17 0-16,0 0 15,-18 17-15,0 1 16,0 17-16,0-17 15</inkml:trace>
  <inkml:trace contextRef="#ctx0" brushRef="#br1" timeOffset="347929.73">19579 13353 0,'18'17'16,"-1"1"0,1 0-16,-18-36 46,0 0-30,-18-17 0,18 17-16,-17-17 15,17 0-15,0 17 0,-18-35 16,18 36-16,0-1 16,0 0-16,-17 1 15,17-1-15,17 0 16,1 18-1,-1-17-15,36 17 16,-17 0-16,34-18 16,-35 18-16,36 0 15,-36 0-15,1 18 16</inkml:trace>
  <inkml:trace contextRef="#ctx0" brushRef="#br1" timeOffset="357407.0056">27499 14905 0,'18'18'47,"-1"34"-32,19-16 1,-19-19-16,1 1 16,0 0-16,-1-18 15</inkml:trace>
  <inkml:trace contextRef="#ctx0" brushRef="#br1" timeOffset="357540.1746">27675 14940 0,'18'18'16,"17"17"-16,-35-17 0,18-1 15,0-17-15</inkml:trace>
  <inkml:trace contextRef="#ctx0" brushRef="#br1" timeOffset="358136.0969">27887 15028 0,'18'36'0,"-1"52"15,1-35-15,17 70 16,-35-70-16,36 35 16,-19-52-16,1 17 15,-18-36 1,0 1-16,-18-18 16,1-35-1,-1-1-15,0 19 0,-17-54 16,35 18-1,-18 0-15,18-70 16,18 70-16,-18 18 0,53-36 16,-35 53-16,-1 18 15,18-17-15,-17 17 0,17 0 16,1 17-16,-19 1 16,19 17-1,-36 1-15,0-19 0,-18 54 16,18-54-16,0 19 15,-18 17 1,36-1-16,-18-16 0,18-19 16,-1 1-16,1 17 15,0-17-15,-1 17 16,-17-17 0,-17 0-16,-1-18 15,-35 0-15,35 0 16,-35 0-1,36 0-15,34 0 16</inkml:trace>
  <inkml:trace contextRef="#ctx0" brushRef="#br1" timeOffset="358451.8642">28469 15558 0,'0'17'16,"0"1"-16,0-1 16,0-34-1,18-1-15,-18 1 0,0-1 16,0-53-1,0 36-15,-18-36 16,18 36-16,18-18 16,-1 36-16,19-19 15,-19 36-15,1 0 0,17 0 16,-17 0 0,0 18-16,-1 0 0</inkml:trace>
  <inkml:trace contextRef="#ctx0" brushRef="#br1" timeOffset="358747.5034">28804 15363 0,'-17'0'16,"17"18"-1,-18 53 1,18-54-16,0 19 15,18-19-15,-1 1 0,1 0 16,17-1-16,1-17 16,-19 0-16,1-17 0,-1 17 15,1-36-15,-18 1 16,0 17-16,-18 1 16,1-19-16,-18-17 15,17 36-15,-17 17 0,17 0 16,0 0-16,1 0 15,17 17-15,0 1 16</inkml:trace>
  <inkml:trace contextRef="#ctx0" brushRef="#br1" timeOffset="359643.3047">29175 15381 0,'0'-18'16,"-18"1"-16,18-1 16,-18 1-1,1 34 1,-1-17-16,18 18 16,-35 17-16,17 18 15,18-35-15,0 35 16,18-36-16,0 1 15,17 17 1,-18-35-16,1 0 0,35-17 16,-35 17-1,-18-18-15,17-35 0,-17 35 16,0 1-16,0-19 16,0 19-16,-17-1 15,17 36 1,17-18-1,-17 17-15,53 19 16,-18-19 0</inkml:trace>
  <inkml:trace contextRef="#ctx0" brushRef="#br1" timeOffset="359988.8037">29439 15469 0,'0'0'0,"-17"0"0,-1 0 16,18 18-16,0 0 15,0-1-15,0 1 16,18 0-16,-1-18 16,1 0-16,17-18 15,-17 0 1,0 1-16,-1-36 0,1 35 16,-18-17-16,-18-53 15,1-1 1,-1 36-16,0 1 0,1-1 15,-19-53-15,19 71 16,-1-1-16,0 36 16,18 18-1,0 17-15,0 0 0,18 18 16,0 53-16,35 0 16,-36-53-16,19 0 15,-1-18-15,35 53 16,-34-70-16,17 17 15</inkml:trace>
  <inkml:trace contextRef="#ctx0" brushRef="#br1" timeOffset="360210.1966">29792 15346 0,'-18'35'16,"18"36"-1,36-18-15,-19-36 16,36 1-16,-17 0 16,-1-18-16,0 0 0,36-18 15</inkml:trace>
  <inkml:trace contextRef="#ctx0" brushRef="#br1" timeOffset="360542.812">30198 15399 0,'17'-18'16,"-34"18"-16,-1 0 15,18 18-15,-17-18 16,-19 53 0,36-36-16,-17 36 15,17-35-15,0 17 16,17-17-16,19-1 15,-19 1-15,18-18 16,-17-18-16,0 1 16,-18-1-16,0-17 15,17 17-15,-17-17 16,0 0-16,-17 17 16,17 0-16,17 36 31,-17 17-16,18-17-15,-18 0 0,35 17 16,-17-17 0,0-1-16,-1-17 15,1 0 1</inkml:trace>
  <inkml:trace contextRef="#ctx0" brushRef="#br1" timeOffset="360827.6456">30498 15293 0,'-36'0'16,"1"18"-16,35-1 16,0 18-1,0 1-15,18-19 0,35 19 16,-18-19-16,-17 1 15,34 17-15,-34-17 16,0 0-16,-18-1 16,-36 1-16,19-18 15,-18 0-15,17 0 0,-17 0 16,17 0-16,0 0 0,1-18 16,-19 1-1</inkml:trace>
  <inkml:trace contextRef="#ctx0" brushRef="#br1" timeOffset="360994.0098">30674 15416 0,'53'0'16,"35"0"-1,-17-17 1,-54-1-1,-17 0-15,-17 1 0</inkml:trace>
  <inkml:trace contextRef="#ctx0" brushRef="#br1" timeOffset="361166.8451">30709 15240 0,'18'88'16,"-18"-53"-16,18 54 16,-18-54-16,17 0 0,1-17 15,-18 17-15,18-35 16</inkml:trace>
  <inkml:trace contextRef="#ctx0" brushRef="#br1" timeOffset="361310.6571">31009 15505 0,'18'35'16,"-18"-17"0</inkml:trace>
  <inkml:trace contextRef="#ctx0" brushRef="#br1" timeOffset="361722.7169">31133 15505 0,'0'-18'15,"17"-17"-15,-17-1 16,0 19-16,18-1 15,0 0-15,-1 18 16,-17 18 0,18 0-16,-18-1 15,0 1-15,17 0 0,1 17 16,0-17-16,-1-1 16,1 1-16,17-18 15,-17 0-15</inkml:trace>
  <inkml:trace contextRef="#ctx0" brushRef="#br1" timeOffset="361851.6956">31397 15469 0,'18'0'0,"-18"-17"16,0-1-16,0 0 15,18 18 1,-36 0 31</inkml:trace>
  <inkml:trace contextRef="#ctx0" brushRef="#br1" timeOffset="362334.5506">31397 15469 0,'36'-53'15,"-54"53"17,18 36-17,-18-1-15,18 0 16,0 1-16,36-1 16,-36-18-16,35 1 15,-18-18-15,1-18 16,0 18-16,-1-35 15,-17 0-15,18 17 0,-18-17 16,0 17 0,0 1-16,-18 34 15,36 1 1,0 53-16,-18-19 16,17-16-16,19 52 15,-19-35-15,1 0 16,-18-18-16,17 0 0,-34 36 15,-1-54-15,-17 19 16,0-36 0,17 0-16,-53 0 0,54 0 15,-18-36 1,17 19-16,0-36 16,1 18-16,-36-18 15,35 17-15</inkml:trace>
  <inkml:trace contextRef="#ctx0" brushRef="#br1" timeOffset="362508.1191">30886 15081 0,'0'0'0,"0"-17"0,17-1 16</inkml:trace>
  <inkml:trace contextRef="#ctx0" brushRef="#br1" timeOffset="362712.4544">31732 14781 0,'0'18'32,"0"0"-17,0-1-15</inkml:trace>
  <inkml:trace contextRef="#ctx0" brushRef="#br1" timeOffset="362841.849">31873 14817 0,'36'53'16,"-36"-36"-16,0 1 15,0 0-15,0-1 16</inkml:trace>
  <inkml:trace contextRef="#ctx0" brushRef="#br1" timeOffset="375124.0646">6085 15328 0,'-17'0'16,"17"18"-1,35-18 1,71 17 0,-36-17-16,89 0 15,-71 0-15,89-35 16,-89 35-16,71-35 15,-106 0-15,52-1 16</inkml:trace>
  <inkml:trace contextRef="#ctx0" brushRef="#br1" timeOffset="375374.8986">6703 15099 0,'17'18'0,"19"-1"15,-1 1-15,71 17 16,-36-17-16,54-1 16,-54 1-16,36 17 15,-70-17-15,-19 17 16,1 18-16,-36-35 16,-35 52-16,0-52 15,-70 53-15,52-36 16,-70 35-1,71-17-15,-54 35 16</inkml:trace>
  <inkml:trace contextRef="#ctx0" brushRef="#br2" timeOffset="403153.1306">1446 5909 0,'-17'0'16,"17"-18"-1,-18 18 32,18 18-31,0 17-1,0-17-15,18 0 16,-18 52-16,0-17 16,-18 0-16,0 70 15,18-52-15,-17 0 16,-1 87-16,1-87 16,17-1-16,0 54 15,0-36-15,0-35 16,0-35-16,17 17 15,-17-17-15,18-1 0,35 18 16,-36-35-16,19 18 16,-1-18-16,18 0 15,0-18-15,53 18 0,-36 0 16,36 0 0,-35 18-16,52 17 15,-70 1-15,70-1 16,-70-17-16,53 17 15,-35-17-15,35-1 16,-54-17-16,37 0 16,-54 0-16,36-35 15,-36 17-15,0-17 16,-17 17-16,-1-17 16,1 0-16,-18-1 15,18 19-15,-1-36 16,-17 18-1,18-36-15,0 36 16,17-36-16,-18 18 16,19-52-1,-1 52-15,-17 0 0,52-88 16,-35 70-16,54-52 16,-1 34-1,-70 54-15,-1 0 16,-17 17-16,0 1 15,0-1-15,0 0 0,-17 1 16,17-1-16,-18 0 16,0 1-16,18-1 15,-17 0-15,-1 1 0,-53-19 16,36 19-16,-106-18 16,53 35-16,0-18 15,-18 18-15,-18 0 0,-176 35 16,142 0-1,-195 1-15,212-1 16,-71 0-16,142 1 16,-36-1-16</inkml:trace>
  <inkml:trace contextRef="#ctx0" brushRef="#br2" timeOffset="404327.2132">13053 6068 0,'0'88'16,"-18"71"0,1 17-1,-1-88-15,-17 71 16,17 0-16,18-106 15,0 0-15,18 35 16,-1-53-16,19-17 16,16-1-16,72 19 15,-36-36-15,-17 0 0,140 17 16,-87-17-16,-1 18 16,142-18-16,-159 0 15,17 0-15,71 18 16,-106-18-16,-17 0 0,52-18 15,-70 18 1,0-18-16,18 1 16,-36-1-16,-17 18 0,35-35 15,-36 35 1,-17-18 0,0 0-16,0-17 15,0 0-15,0 17 16,18-17-16,-18-18 0,18-53 15,-18 53 1,17-17-16,-17-89 0,18 53 16,-18-88-16,17 106 15,-17-35 1,-17 87-16,-1 19 16,1 34-16,-19-17 15,1 18-15,0 0 16,-53-1-16,17-17 15,0 0-15,-34 0 16,-1 0-16,-159-17 16,124-1-16,-212 0 15,177 18-15,-18 0 0,-141 0 16,194 0-16,-53 36 16,123-19-16</inkml:trace>
  <inkml:trace contextRef="#ctx0" brushRef="#br2" timeOffset="405550.6775">24871 5927 0,'-18'53'16,"1"0"-1,17-1-15,-18 72 16,0-54-16,1 72 16,-1-54-16,0-18 0,1 89 15,-1-88-15,18-18 16,0 35 0,0-35-16,18-18 0,35 18 15,-36-36-15,36 1 16,-18 0-16,18-1 0,0-17 15,0 18-15,88 0 16,0-1 0,-52-17-16,-19 18 0,18-18 15,89 18-15,-89-18 16,0 17-16,-35-17 0,18 18 16,34-18-16,-52 18 15,36-18 1,-36 0-16,-18-18 0,35 0 15,-52 1-15,17-19 16,-35 19-16,18-36 16,-18 17-16,-18-52 15,18 35-15,0-52 16,0 52-16,18-71 16,0 54-1,52-54-15,-35 54 16,18-36-16,-35 53 15,17-18 1,-17 36-16,-18 0 16,0 17-16,-18 0 15,1 18 1,-19 0-16,19-17 16,-36 17-16,0-18 15,-18 18-15,-87-17 16,34 17-16,-158 0 15,123 0-15,-211 0 16,176-18-16,-194 18 16,211 18-16,-140 17 15,193 0-15,18 0 16</inkml:trace>
  <inkml:trace contextRef="#ctx0" brushRef="#br2" timeOffset="408920.3734">4286 16810 0,'36'0'31,"16"0"-31,1-18 15,36 1-15,-37 17 16,1-18-16,-17 18 16,-1 0-16,0 0 0,-17 0 15,-18 18-15,-18-1 16</inkml:trace>
  <inkml:trace contextRef="#ctx0" brushRef="#br2" timeOffset="409205.8874">4286 16863 0,'18'0'0,"0"35"16,-18 36 0,0-36-16,0 71 15,0-36-15,0 1 16,0-18-16,0 70 15,0-52-15,17-18 0,18 53 16,1-71-16,-1 0 16,36 0-1,-36-35-15,35 18 16,-34-18-16,-1 0 0,-17 0 16,-1 0-16</inkml:trace>
  <inkml:trace contextRef="#ctx0" brushRef="#br2" timeOffset="409917.0516">5327 17286 0,'-35'-18'16,"-1"18"0,19-17-16,-19 17 0,1 17 15,0 36 1,17-17-16,18-1 0,-17 71 16,17 0-1,35-18 1,0-53-16,0-35 0,1 18 15,70-71 1,-89 18-16,36-54 16,-35 36-16,-18 1 0,0 16 15,-18-52 1,18 53-16,-35-18 16,17 53-16,1 0 15,17 17-15,0 1 16,17 17-16,1 1 0,17-1 15,18 53-15,-18-53 16,1 1-16,-1-19 0,0 19 16,18-1-1,-35-17-15,-1-18 0</inkml:trace>
  <inkml:trace contextRef="#ctx0" brushRef="#br2" timeOffset="410294.9944">5803 16651 0,'-17'0'0,"17"18"16,-18-18-16,18 53 15,0 0-15,0-18 16,0 53-16,18-53 0,-18 1 15,17-1-15,1-17 16,-1-1-16,1 36 16,0-53-16,-1 18 0,1-18 15,17-18 1</inkml:trace>
  <inkml:trace contextRef="#ctx0" brushRef="#br2" timeOffset="410456.3202">6033 16880 0,'0'36'15,"0"-19"-15,0 19 16,17-19-16,-17 1 16,18 0-16,-1-18 15</inkml:trace>
  <inkml:trace contextRef="#ctx0" brushRef="#br2" timeOffset="410689.7197">6156 16633 0,'0'0'0,"18"0"0,-1 0 0,54 36 16,-36-19-16,0 1 15,-17 17-15,35 36 16,-35-36-16,-1 53 16,-17-52-16,-35 34 15,0-35-15,-18 1 16,35-19-16,0 1 16</inkml:trace>
  <inkml:trace contextRef="#ctx0" brushRef="#br2" timeOffset="411472.3184">7479 17286 0,'18'-35'0,"-18"17"15,-18-17-15,18 17 16,-18 1-16,1-1 16,-1 18-16,0 0 0,-35 18 15,36-1 1,-18 19-16,-18 52 15,35 18-15,0-71 16,36 71-16,0-53 16,35 0-16,-1-53 15,37 0 1,-54-18-16,53-53 16,-70 18-16,17-35 15,-17 53-15,-18-53 16,-18 52-16,0-16 15,1 52-15,-1-18 16,0 18-16,18 18 16,-17-1-16,34 36 15,-17-18-15,36 1 0,-19-19 16,19 1-16,34 35 16,-17-35-16,-18-1 15,1-17-15,-19 0 0,19 0 16</inkml:trace>
  <inkml:trace contextRef="#ctx0" brushRef="#br2" timeOffset="411701.884">7796 16651 0,'0'18'0,"0"17"0,-17 0 15,17 54-15,17-54 16,19 35 0,-19-34-16,1-19 0,17 1 15,-17 0-15,35 17 16,-36-35-16,1 0 0,0 0 16,-18-18-1</inkml:trace>
  <inkml:trace contextRef="#ctx0" brushRef="#br2" timeOffset="411923.5967">8026 16757 0,'17'18'31,"-17"-1"-31,18 1 0,0 35 16,-18-36-16,0 1 15,0 17-15,0-17 16,17 0-16,-17-1 0,18 1 15,17 0 1,-17-18-16,17 0 16,-17-18-16,35 0 15,-53 1-15,17 17 16</inkml:trace>
  <inkml:trace contextRef="#ctx0" brushRef="#br2" timeOffset="412119.7239">8202 16598 0,'18'0'16,"17"18"-16,0-1 0,18 36 15,-18-17 1,18 52-16,-35-53 16,0 18-16,-18 18 15,0-36-15,0 0 0,-18 18 16,-17-18-1,17-17-15</inkml:trace>
  <inkml:trace contextRef="#ctx0" brushRef="#br2" timeOffset="412497.0191">9066 17321 0,'18'0'0,"17"18"16,1-18-1,-1 0 1</inkml:trace>
  <inkml:trace contextRef="#ctx0" brushRef="#br2" timeOffset="412652.582">9507 17304 0,'18'0'0,"17"0"16,-17 0 0,17-18-16</inkml:trace>
  <inkml:trace contextRef="#ctx0" brushRef="#br2" timeOffset="412776.8104">9737 17321 0,'17'-17'16,"1"17"-16,0 0 0,-1 0 16</inkml:trace>
  <inkml:trace contextRef="#ctx0" brushRef="#br2" timeOffset="412910.2416">10001 17304 0,'0'-18'16,"18"18"0,0-18-16,-1 18 15</inkml:trace>
  <inkml:trace contextRef="#ctx0" brushRef="#br2" timeOffset="413503.8371">10883 17198 0,'-17'-35'16,"-1"17"-1,-35 0 1,35 18-16,-35 36 16,18-1-16,-18 53 15,36-53-15,-1 18 0,18 0 16,18 35-16,-1-52 16,1-1-16,17-17 0,0-18 15,71-18 1,-70 0-16,-1-17 0,18-18 15,-18-17-15,-17 17 16,-18 17-16,0 1 16,-18 0-16,-17 0 15,35 17-15,-18 18 0,0 0 16,18 18-16,0 34 16,0-16-1,18-1-15,35 18 16,-35-18-16,17-17 15,0 17-15,1 0 0,-1 1 0,-18-1 16</inkml:trace>
  <inkml:trace contextRef="#ctx0" brushRef="#br2" timeOffset="413803.8678">11130 16563 0,'-17'0'15,"17"18"-15,-18-1 16,36 54-16,-18-18 15,17 35-15,1-53 16,35 18 0,-18-18-16,-17-17 0,35 0 15,-18-1-15,-18-17 16,1 0-16</inkml:trace>
  <inkml:trace contextRef="#ctx0" brushRef="#br2" timeOffset="414230.4956">11412 16828 0,'0'52'15,"0"-16"-15,0 17 16,18-53-16,-18 17 16,18-34-1,-18-19 1,0 1-16,17-18 15,-17 18 1,18 0-16,0-1 16,-1 19-16,1 17 15,-1 17-15,-17 36 16,0-17-16,0-1 16,18-18-1,-18 1-15,18-36 16,-1 1-1,1-1-15,0-35 16,-1 36-16,19-1 16,-19 0-16,1 18 15,-18 18-15,18 17 16,-18 1 0,0-1-16,0-18 15,17 1-15,1 0 16,-1-18-1</inkml:trace>
  <inkml:trace contextRef="#ctx0" brushRef="#br2" timeOffset="414544.5986">11924 16457 0,'0'18'16,"18"-1"-16,-1 19 15,1-1-15,17 35 16,18 1-1,-35-36-15,-1 54 16,-17-54-16,0 0 0,-17 18 16,17-35-16,-18-1 15,-17 1-15</inkml:trace>
  <inkml:trace contextRef="#ctx0" brushRef="#br2" timeOffset="415171.7119">12224 16616 0,'17'0'31,"1"-18"-31,17 18 16,-17 0-16,0 0 15,17 0-15,0-17 16,0 17-16,-17 0 0,17 0 0,-17 0 16,0 0-16,17-18 15,-17 18-15,-18 18 16,17-18-16,-17 35 16,18-18-1,-18 1-15,0 35 0,17 0 16,-17-18-16,18 89 15,0-71-15,-18 17 0,35 54 16,-35-54 0,0-17-16,18 71 15,-18-54-15,17 36 16,-17-53-16,0 17 16,0-34-16,-17-1 15,-1-17 1,-17-18-16,-18-18 15,18 0-15,-1 18 16,1-17-16,-53-1 16,53 18-16,-18 0 15,0 18-15,17-1 0,-17 1 16</inkml:trace>
  <inkml:trace contextRef="#ctx0" brushRef="#br2" timeOffset="419252.2838">7444 10636 0,'-18'0'15,"0"0"1,36 0 31,0 0-47,-1 0 16,1 0-16,0 0 15,-1 18 1,18-18-16,36 18 15,-36-1-15,89 1 16,-71-18-16,88 17 16,-71-17-16,107 0 15,-89 0-15,106-17 16,-71-1-16,107 1 16,-89-1-16,141 0 15,-141 1-15,159-1 16,-141 18-16,158 0 15,-158 18 1,159-1-16,-160 1 16,160 0-16,-177-1 15,123 1 1,-140-1-16,88 1 16,-124-18-16,-18 18 15,1-18-15,-18 0 0,0 0 16,-36 0-16,-17-18 15,0 0-15,-70-17 16</inkml:trace>
  <inkml:trace contextRef="#ctx0" brushRef="#br2" timeOffset="420670.3533">4322 10089 0,'-18'-17'15,"36"17"1,17 0-16,18 0 15,53 0-15,-36 0 16,71-18-16,-70 1 16,88-1-1,-107 18-15,37 0 16</inkml:trace>
  <inkml:trace contextRef="#ctx0" brushRef="#br2" timeOffset="423101.7591">4357 14146 0,'17'0'16,"-17"-17"-1,18-1 1,0 18-16,-1-18 15,36 1 1,0-1-16,18 1 16,-36-1-16,89 0 15,-54 1-15,1 17 16,105-18 0,-70 0-16,123 1 15,-88-1-15,0 18 0,177-18 16,-142 1-16,230-1 15,-194 1-15,229-1 16,-212 0-16,18 1 16,229-19-1,-229 19-15,0-1 0,247-35 16,-282 18-16,-1 17 16,89-17-16,-194 17 15,17 18 1,-105 0-16,-36 18 0</inkml:trace>
  <inkml:trace contextRef="#ctx0" brushRef="#br2" timeOffset="425605.3882">970 13582 0,'0'-18'16,"18"18"0,35 18-1,-18-18-15,18 0 16,53 0-16,-36 0 16,1 0-16,17-18 15,-17 18-15,-1 0 0,1-17 16,-1 17-16,-34 0 15</inkml:trace>
  <inkml:trace contextRef="#ctx0" brushRef="#br2" timeOffset="427328.8491">5327 18150 0,'0'-17'15,"-18"17"-15,18-18 16,-17 1 0,17-1-1,17 0 1,1 1-1,0-1 1,17 0-16,-17 18 16,34-17-16,-16-1 15,52 0-15,-53 18 16,89-17 0,-71-1-16,88 0 15,-53 1-15,88 17 16,-70-18-16,106 1 15,-106 17-15,17 0 0,124 0 16,-106 0-16,0 0 16,0-18-16,177 18 15,-159-18-15,158 18 16,-158 0-16,176 0 16,-159 0-16,142 0 15,-142 0-15,159 0 16,-158 0-16,176 0 15,-195 0 1,142 0-16,-141 0 16,106 0-1,-160 0-15,89 0 0,-123 0 16,35 0 0,-89 0-16,-17 18 15</inkml:trace>
  <inkml:trace contextRef="#ctx0" brushRef="#br2" timeOffset="428228.3446">3263 17145 0,'18'0'15,"35"18"1,-18-18-16,18 0 16,-18 0-16,1 0 0,34 0 15,-35 17 1,1 1-16</inkml:trace>
  <inkml:trace contextRef="#ctx0" brushRef="#br2" timeOffset="428374.8001">3351 17374 0,'36'0'15,"-1"0"-15,0-17 0,36-1 16,-36 0-1,0 18-15,-17-17 0</inkml:trace>
  <inkml:trace contextRef="#ctx0" brushRef="#br2" timeOffset="429207.6163">1570 16757 0,'0'71'16,"18"-19"-16,-18 19 16,35 88-16,-18-71 15,-17 124-15,0-107 16,0 1-16,0 53 16,0-106-16,0 17 15,0-105 1,-17-71-1,17 18-15,-18-71 16,18 71 0,0 18-16,0-107 15,0 71-15,18 18 0,-1-106 16,1 106-16,17 0 16,-17 53-1,0 35-15,-18 17 0,17 54 16,19 88-1,-19-54-15,1 1 16,17 88-16,0-106 16,-17-17-16,17 17 0,-17-17 15,17-1-15,0 71 16,1-88-16,-19 0 0,1-18 16,0-17-16,-1 17 15</inkml:trace>
  <inkml:trace contextRef="#ctx0" brushRef="#br2" timeOffset="429374.6775">1623 17321 0,'35'0'15,"0"0"-15,54 0 16,-37-17-16,72 17 15,-71 0-15,0-18 16</inkml:trace>
  <inkml:trace contextRef="#ctx0" brushRef="#br2" timeOffset="434156.8199">13917 17110 0,'-18'0'0,"36"0"16,0 0-1,17 0-15,36 0 16,-19 17-16,19-17 15,-36 0-15,36 18 16,-53-18 0,17 18-16</inkml:trace>
  <inkml:trace contextRef="#ctx0" brushRef="#br2" timeOffset="434302.6034">13970 17321 0,'35'0'0,"53"0"16,-35 0-16,36-17 15,-54 17-15,0 0 16</inkml:trace>
  <inkml:trace contextRef="#ctx0" brushRef="#br2" timeOffset="437054.4382">15752 16986 0,'17'0'0,"1"-17"0,-18-1 15,0 0 1,-18 1-16,-35-1 16,0 18-16,-35 0 15,18 18 1,-54-1-16,71 19 15,0-19-15,-53 36 16,54 35 0,34-52-16,36 52 15,-1-53-15,18 0 0,54 36 16,16-36 0,-52-35-16,0 0 0,0 0 15,0-17-15,-18 17 16,-35-18-16,0 0 0,-35-52 15,0 34-15,-36-16 16,1 16 0,34 19-16,1-1 15,18 18-15</inkml:trace>
  <inkml:trace contextRef="#ctx0" brushRef="#br2" timeOffset="437655.0043">16351 16528 0,'-17'0'0,"-19"17"16,19 1-16,-19 70 15,1-35-15,0 71 16,17-54-16,-17 54 16,35-72-16,18 72 15,-1-71 1,36 35-16,-18-35 15,1-18-15,-1-17 16,0 0-16,1 17 0,-19-18 0,1 1 16,-1-18-16,1 0 15</inkml:trace>
  <inkml:trace contextRef="#ctx0" brushRef="#br2" timeOffset="438867.5801">16651 16704 0,'-18'-18'0,"36"1"31,53-1-31,-18 18 16,70-18-16,-70 36 16,0-18-16,35 53 15,-53-35-15,-17 17 0,0 53 16,-36-53-1,18 1-15,-71 70 16,36-71-16,0 18 16,-18 17-16,35-34 0,18-1 15,0 0-15,18 18 16,17-35-16,53-1 16,-52-17-16,-1 0 15,36-17-15,-36-1 16,-18 0-16,-17 1 15,-17-1-15</inkml:trace>
  <inkml:trace contextRef="#ctx0" brushRef="#br2" timeOffset="439046.2858">16581 17110 0,'17'-18'16,"18"18"-16,54-18 15,-36 1-15,70-1 16,-52 1-16,34-1 16,-52 0-16,18 18 15,-36-17-15</inkml:trace>
  <inkml:trace contextRef="#ctx0" brushRef="#br2" timeOffset="439330.7121">17392 16457 0,'53'18'15,"-18"-1"1,0 19-16,36 34 15,-36-17-15,1 18 0,-1-1 16,0 1-16,0 70 16,-35-71-16,-17 36 15,-36-18 1,-35 1-16,35-36 16,0-36-16,0 19 0,0-19 15</inkml:trace>
  <inkml:trace contextRef="#ctx0" brushRef="#br2" timeOffset="439880.4277">15522 17939 0,'18'-18'16,"-18"0"-1,0 36 1,0 17 0,18 1-16,-1 52 15,-17-53 1,35 53-16,1-52 16,-19-19-16,54 36 15,-53-35-15,17-1 0,35-17 16,-34 0-1,-19 0-15,19-17 16,-36-1-16</inkml:trace>
  <inkml:trace contextRef="#ctx0" brushRef="#br2" timeOffset="440196.7003">15258 18027 0,'-18'0'0,"36"-18"47,35-17-31,-36 17-16,1-17 0,35-18 15,-36 18-15,19 0 16,-19 17-16,1-17 15,0 17-15,-1 0 0,1-17 16,0 35 0,-1 18-16,-17-1 0,18 19 15,-1 17-15,1-18 16,0-17-16,17 17 16,-17-35-16,-1 17 0</inkml:trace>
  <inkml:trace contextRef="#ctx0" brushRef="#br2" timeOffset="444607.8959">3246 12012 0,'-18'-53'15,"18"18"1,-18 35-16,-17 0 15,17 0-15,1 18 16,-1-1 0,0-17-16,18 18 0,0-1 31,18-17-31,-18 18 16,18 0-1,-18 17-15,17 36 16,-17-36-16,0 71 15,-17-36 1,17 71-16,-18-52 16,0 69-16,1-52 15,-1 88-15,18-88 16,0 106 0,0-107-16,0-16 0,0 17 15,0-36-15,0 89 16,0-106-16,18 0 0,-18 0 15,35 17-15,-17-35 16,-1-17-16,1 17 0,0-17 16,-1 0-1,19-18-15,-1 17 0,-18 1 0,19-18 16,17 0-16,17 18 16,-17-18-16,0 17 0,-18-17 15,89 0 1,-1 0-16,-52 0 15,17 0-15,71 0 16,0-17-16,-54-1 16,89 0-16,-88 18 15,0-17-15,106-1 16,-106 0-16,17 18 0,-17-17 16,17 17-16,124-18 15,18-17 1,-142 35-16,124-36 15,-123 36-15,-1-17 0,124-1 16,0 1 0,-123-1-16,-1 18 15,124-18-15,0 1 16,-124 17-16,1 0 16,-18 0-16,123-18 15,-123 18-15,0-18 0,0 18 16,-18-17-16,106 17 15,-88-18-15,-18 18 16,0-18-16,0 1 0,18 17 16,53-18-1,-71 1-15,0-1 0,53 0 16,-70 18-16,-1-17 0,36-1 16,-53 0-1,18 1-15,-36 17 16,0-18-16,-17 18 0,0 0 15,34-18-15,-34 18 16,0-17 0,-1 17-16,1 0 31,0-18 0,-1 1-15,-17-1-1,18 0 1,-18 1-16,18-1 16,-18 0-16,17-35 15,1 18-15,-18 17 0,0-52 16,0 17-16,0 18 0,0-71 16,0 53-1,-18 0-15,18-17 0,0-1 16,-17-53-16,-1 54 15,18-1-15,0 18 0,-18-17 16,18-36 0,0 53-16,0-17 0,0 17 15,0 0-15,18-53 16,-18 53-16,0 0 0,0 18 16,0-18-16,-18 0 15,18 18-15,-17 17 0,17 0 16,-18 1-16,0-18 15,1 35-15,-1 0 16,0-18-16,1 18 16,-1 0-16,-17 0 0,17 0 15,-17 0-15,0 0 0,-1 0 16,-17 0-16,1 0 0,-1 0 16,-71 18-16,54-18 15,-89 17-15,53-17 16,18 0-16,-18 0 0,-88 18 15,71-18-15,17 17 16,-18-17-16,-123 0 16,124 0-16,-1 0 15,-17 0-15,18 0 0,-159 0 16,140 0-16,-157 0 16,157 0-16,-157 0 15,140 0-15,-141 18 16,124-18-1,-160 0-15,178 0 16,-195 0-16,177 18 16,-177-18-1,176 17-15,-140-17 16,158 0-16,-141 0 16,141 0-16,-105 18 15,123-18-15,17 18 0,18-1 16,1 1-16,-1 0 15</inkml:trace>
  <inkml:trace contextRef="#ctx0" brushRef="#br2" timeOffset="450634.9141">1358 17939 0,'0'-18'16,"-17"18"-16,-1 0 16,0 0-1,18 18 16,36-1-15,16 1-16,54 17 16,-35-35-16,88 18 15,-71 0-15,18-18 16,70 17-16,-88-17 16,71 18-1,-18-18-15,-88 0 16,0 0-16,-18 0 0,36-18 15,-54 18-15,-17-17 16,-17-1-16</inkml:trace>
  <inkml:trace contextRef="#ctx0" brushRef="#br3" timeOffset="471418.2717">1129 3863 0,'-18'-18'15,"18"1"-15,0-1 16,0 0-16,0 1 31,-17 17-15,17-18 0,0 36-1,0-1 1,0 36-1,-18-17-15,18 52 16,0-35-16,0 70 16,-18-70-16,18 88 15,0-53-15,-17 71 16,17-71-16,0 71 16,-18-71-16,18 71 15,0-71 1,0 71-16,0-88 15,18 105-15,-18-88 16,17 71-16,-17-71 16,18 71-1,-18-89-15,0 71 16,0-52-16,0 69 16,0-87-16,0 88 15,0-89-15,0 71 16,0-88-16,0 71 15,0-71-15,0 35 16,0-35-16,0 17 16,0-34-16,0 17 15,0-36-15,0 18 16,0 1 0,18-19-16,-18 1 0,17 0 15,1-18-15,0 0 16,-1 17-1,18-17 1,-17 0-16,17 18 0,-17-18 16,35 0-1,-18 0-15,53 18 16,-35-18-16,53 0 16,-53-18-16,71 18 15,-54 0-15,89 0 16,-71-18-16,88 1 15,-87 17-15,-1-18 16,106 18-16,-88-18 16,0 18-16,105-17 15,-87 17-15,-19-18 16,125 18-16,-124 0 0,17 0 16,89-18-1,-106 18-15,-1 0 0,107 0 16,-88 0-16,-19 0 15,125 0-15,-124 0 16,-1 0-16,107 0 16,0 0-1,-89 0-15,-17 0 0,0 0 16,0 0-16,105 0 16,-105 0-16,0 0 0,106 0 15,-106 0-15,-1 0 16,125 0-1,-125 0-15,1-17 0,124-1 16,-125 18-16,107-17 16,-106 17-16,106 0 15,-107 0-15,72 0 16,-71 0-16,70 0 16,-70 0-1,70 0-15,-70 0 16,71 0-16,-89 0 15,88 0-15,-88 0 16,71 0 0,-71 0-16,53 0 15,-70 0-15,52 17 16,-70-17-16,53 0 16,-71 0-16,36 0 15,-36 0-15,-17-17 0,17-1 16,-17 18-1,-18-18-15,17 1 0,-17-36 16,0 35-16,0-52 16,0 17-16,-17-53 15,17 35-15,0-70 16,0 71-16,-18-107 16,18 89-1,0-124-15,18 106 16,-1-88-16,-17 89 15,36-107 1,-36 106-16,17-106 16,1 107-16,0-89 15,-18 105-15,17-105 16,1 106-16,0-71 16,-1 71-16,1-71 15,-1 89-15,-17-71 16,18 88-16,-18 0 0,0-53 15,0 71 1,0 0-16,-35-18 16,35 35-16,-18-17 0,-17-1 15,17 19-15,1-1 16,-19-17 0,19 17-16,-19 18 0,1-17 15,-53 17-15,35-18 16,-70 18-16,52 0 15,-17 0-15,-89 0 16,72 0-16,-19 0 16,18 0-16,-35 0 0,18 18 15,-18-18-15,-142 0 16,125-18-16,-1 18 0,-176 0 16,-36 0-1,160 0-15,17 0 16,-18 18-16,-229-1 15,212 1-15,-1 0 0,1-18 16,0 17-16,-18 1 0,-212 17 16,212-17-16,18-1 15,0 1-15,-18 0 16,17-1-16,1 1 0,-230 35 16,230-36-16,18 1 15,-1 0-15,0-1 0,-194 36 16,230-35-1,0 0-15,-124 17 0,159-17 16,35-1-16,-106 1 16,124-1-16,17-17 15,-17 18-15</inkml:trace>
  <inkml:trace contextRef="#ctx0" brushRef="#br3" timeOffset="473692.1351">12506 3898 0,'18'35'16,"-18"1"-1,0-1-15,0 71 16,0-36-16,-18 1 0,0 123 15,18-88-15,-17 0 16,-1 105 0,18-105-16,-18 18 0,1 105 15,-1-88-15,18-17 0,-17 158 16,17-159 0,0 18-16,-18 106 15,18-123-15,0-1 0,0 107 16,0-125-1,0-16-15,0-1 0,0-18 16,18 1-16,-18-1 0,17 19 16,1-36-16,-1-1 15,-17-16-15,0-19 16,18 36-16,0-35 16,-18 0-16,17-1 0,1 1 15,0-1 1,-1 1-16,1-18 15,17 18 1,-17-18-16,35 17 16,-18-17-16,-17 0 15,70 0-15,-35 0 16,0 0-16,0 0 0,70-17 16,-52-1-16,105 18 15,-88-18 1,18 18-16,88-17 15,-70-1-15,-19 1 0,142-1 16,-123 0-16,-1 18 16,18-17-16,-17 17 0,17-18 15,0 18-15,247 0 16,-247 0-16,124 0 16,17 0-1,-141 0-15,0 0 16,141 0-16,-140 0 15,-1 0-15,159 0 16,-142 0-16,-17 0 0,177 18 16,-159-18-16,-1 0 15,160 17 1,-159-17-16,176 0 16,18 0-16,-195 0 15,177 0-15,-176 0 16,159 0-16,-160 0 15,142 0 1,-159 0-16,1 0 16,-1 0-16,-18-17 0,124 17 15,-141 0-15,70-18 16,-87 18-16,16-18 16,-52 18-16,35 0 15,-70 0-15,35-17 16,-35 17-16,-1 0 15,1-18-15,-18 0 16,0 1-16,18-1 16,-18 1-16,17-36 15,1 35 1,-1-35-16,-17 18 16,18-36-1,0 36-15,17-53 16,-17 35-16,17-71 15,-17 54-15,-1-18 0,1 17 16,17-105-16,-17 70 16,-1 18-16,-17-1 0,18-16 15,17-89-15,-17 88 16,0 0-16,-1 0 16,1 0-16,17-123 15,-17 105-15,-1 19 0,-17-19 16,18 18-16,0-123 15,-1 123-15,-17-70 16,0 88-16,0-1 0,0-34 16,0 52-1,0-34-15,0 52 16,-35-18-16,17 36 16,-17 0-16,0 17 15,-36 0 1,18 18-16,-52 18 15,34-18-15,0 18 0,-87 17 16,52-35-16,18 17 16,-36 1-16,-105 0 15,105-1-15,-17-17 0,-17 18 16,-142 0 0,159-18-16,-36 17 0,1-17 15,-1 0-15,1 18 0,-18-18 16,0 0-16,0 18 0,-18-18 15,18 0-15,-229 0 16,229 0-16,-229 0 16,211 0-16,0 0 15,-211-18-15,211 0 16,1 18-16,-1 0 0,-211-17 16,229 17-16,-230-18 15,230 18 1,-17 0-16,-178 0 15,195 0-15,0 0 0,-176 18 16,211-18-16,-17 0 16,-124 17-16,177-17 15,-89 0 1,124 18-16,35-18 0,0 0 16,18 18-16</inkml:trace>
  <inkml:trace contextRef="#ctx0" brushRef="#br3" timeOffset="475911.7627">24059 3722 0,'0'53'15,"0"53"1,18-36-16,-18 107 16,18-89-16,-18 106 15,17-88-15,-17 123 16,0-123-16,-17 105 16,-1-105-16,0 124 15,1-107-15,-1 89 16,18-107-16,-17 90 15,17-125-15,-18 106 16,18-105-16,-18 0 16,18-1-16,-17 1 15,-1 35-15,18-54 16,-18 37-16,18-54 16,0 0-16,0 0 0,0-17 15,0 35 1,0-35-16,18 17 15,0-17-15,-1 17 16,19-18 0,-19 1-16,18 0 15,1-18-15,-19 17 0,36 1 16,-17-18-16,-1 18 0,18-1 16,-18-17-16,89 36 15,-72-36-15,19 17 0,-18-17 16,17 18-16,107-18 15,-89 0-15,106 18 16,-106-18-16,18 0 0,106 17 16,-106-17-1,123 0-15,-106 18 16,124-18-16,-123 0 16,123 0-16,-124 0 15,124 0 1,-123 0-16,123 0 15,-124 0-15,124 0 16,-124 0-16,1 0 0,123-18 16,-141 18-16,17 0 15,1 0-15,-1-17 16,-17 17-16,17 0 16,1-18-16,-1 18 0,107-18 15,-107 18-15,-17-17 0,123-1 16,-123 18-16,106-18 15,-124 18-15,124-17 16,-124-1 0,18 18-16,-18-18 15,0 18-15,88-17 16,-87-1-16,87 0 16,-105 18-16,17 0 0,88-17 15,-88 17-15,71 0 16,-88 0-16,-1 0 15,1 0-15,-18-18 0,17 18 16,71 0 0,-70-17-16,-18 17 0,17 0 15,-34 0-15,52 0 16,-35 0-16,-18 0 0,0 0 16,-17 0-16,53 0 15,-54 0-15,1 0 0,-1-18 16,1 18-16,0 0 47,-18-18-16,17 18-15,1-17-16,-18-1 15,18 0-15,-18 1 0,35-19 16,-35 1-16,35-18 15,-17 0-15,17-35 16,-17 18-16,17-72 16,-17 72-16,35-106 15,-36 70-15,1 0 16,17-88-16,-17-18 16,-1 124-16,1-18 15,-18 18-15,18-18 16,-18 18-16,0 0 0,0-89 15,0 89-15,0 0 16,-18-71-16,18 71 16,-18 35-16,1-70 15,17 70-15,-18 0 16,18 18-16,0-1 0,0 1 16,0 17-16,0-17 15,0 17-15,0 1 16,-17 34 15,-19 1-15,1-18-16,-18 18 0,18-1 15,-36-17-15,-88 18 16,71-18-16,-18 0 0,-17-18 16,-1 18-16,-158-17 15,124-1-15,-1 0 0,-18 1 16,1 17-16,-212-53 15,194 35-15,-229-17 16,193 17-16,1 1 16,-265-1-16,247 0 15,-17 1-15,-248 17 16,265-18-16,-18 18 0,1-18 16,-248 1-1,248 17-15,-283 0 16,282 0-16,1 0 0,-230 17 15,265 1-15,-1 0 16,19-18 0,17 17-16,17-17 0,-123 36 15,159-36-15</inkml:trace>
  <inkml:trace contextRef="#ctx0" brushRef="#br3" timeOffset="481499.9846">10089 14288 0,'-17'0'16,"-1"0"31,18-18-16,18 18-16,-36 0 48,1-18-47,-1 1-16,-17 17 0,-18-18 15,17 0-15,-52 18 16,35-17-16,18 17 15,-18 0-15,0 0 0,0-18 16,18 18-16,-36 0 0,-34 18 16,34-18-16,18 0 15,-70 17 1,-1 1-16,54 0 16,-1-1-16,1-17 0,-72 36 15,90-19-15,-19 1 16,-53 17-16,72-17 15,-37 17-15,36 0 16,-17 1 0,35-19-16,-54 36 15,54-35-15,-18 35 16,18-36-16,-36 19 16,54-19-16,-36 36 15,18-35-15,-1 35 16,1-18-16,0 18 15,17-35-15,0 34 16,1-16-16,-1 17 16,1-36-16,-1 36 15,18-35-15,-18 35 16,18-36 0,-17 36-16,17-35 15,0 35-15,0-36 16,0 36-16,17-35 15,-17 17-15,0 1 16,18-1 0,-18-17-16,35 17 15,-17-18-15,17 19 16,0-19-16,18 19 16,-17-36-16,16 35 15,-16-35-15,17 35 16,-18-35-16,36 35 15,-36-35-15,18 18 16,-18 0-16,0-18 16,1 0-16,-1 17 0,0-17 15,0 0-15,36 18 16,-36-18-16,0 18 16,54-18-16,-54 0 15,0 0-15,36 17 16,-18-17-16,-18 0 0,36 0 15,-19 0 1,-16 0-16,34 18 16,-17-18-16,-18 0 0,36 0 15,-36 0-15,18 0 16,18 0-16,-36 0 16,18 0-16,-18 0 15,18 0-15,-18 0 0,54 0 16,-54 0-16,53 0 15,-35 0-15,35 0 16,-52 0-16,52 0 16,-35 0-16,0 0 15,-18 0-15,18 0 0,0-18 16,35 18 0,-35 0-16,0 0 0,0 0 15,52 0-15,-52 0 16,0 0-16,0 0 0,53 0 15,-53 0-15,70 0 16,-70 0 0,0 0-16,71 0 15,-71 0-15,0 0 0,70 0 16,-52 18-16,-1-18 16,54 0-16,-54 0 15,-17 0-15,18 0 16,52 0-16,18 0 15,-88 0-15,35 18 16,-17-18-16,70 0 16,-53 0-16,-17 0 0,-1 0 15,18 0-15,54 0 16,-54 0-16,-18 0 16,19 0-16,-19 0 0,106 0 15,-105 0 1,17 0-16,89 0 0,-107 0 15,107 0-15,-107 0 16,89 0 0,-71-18-16,71 18 15,-71 0-15,71 0 16,-71-18-16,88 18 16,-105-17-16,105 17 15,-105-18-15,105 18 16,-105-18-16,88 1 15,-89 17-15,89-18 16,-89 0-16,89 18 16,-88 0-16,70-17 15,-71 17-15,54-18 16,-54 18 0,72-17-16,-72 17 15,54-18 1,-54 18-16,71 0 15,-88 0-15,88-18 0,-70 18 16,52 0 0,-52 0-16,70 0 15,-71 0-15,1 18 0,70-18 16,-70 0-16,-1 0 16,71 18-1,-70-18-15,-1 0 0,1 17 16,0-17-16,70 18 15,-71-18-15,1 17 0,-1-17 16,1 0-16,70 18 16,-70-18-16,17 0 15,-18 0-15,1 0 0,88 18 16,-89-18-16,1 0 16,88 0-16,-71 0 15,70 0-15,-87 0 16,88-18-1,-71 18-15,53 0 16,-70-18-16,70 18 16,-53-17-16,53-1 15,-70 18-15,70-35 16,-71 17-16,1 18 0,-1-17 16,-17-1-16,0 0 15,0 1-15,0-1 0,35-35 16,-52 36-16,-1-19 15,18 1-15,-36 0 16,1-1-16,-18 19 0,0-19 16,0 1-16,-35-18 15,17 18-15,-17 0 16,0-1-16,-18 1 0,-53 0 16,53 0-1,0 17-15,-88-17 0,53 35 16,17-18-16,-105-17 15,-1 17 1,89 1-16,0-1 0,0 18 16,-106-35-16,105 17 15,-105 0-15,89 1 16,-1-1-16,-18 0 16,18 18-16,-17-17 0,0 17 0,-124-18 15,105 18 1,-122-18-16,-1 1 15,124 17-15,0-18 16,0 18-16,-124-17 16,124 17-16,0 0 15,0 0-15,0-18 0,-141 18 16,141 0 0,0 0-16,-124 0 15,124 0-15,17 0 0,-140-18 16,140 18-16,1 0 15,-142-17-15,142 17 16,-1-18-16,-140 18 16,140 0-16,-17 0 0,-123-18 15,140 18 1,-17 0-16,-106-17 16,141-1-16,-17 18 0,17-18 15,-141-17-15,35 18 16,89-1-16,17 0 15,-141-17-15,18 0 16,88 35-16,17-18 16,1 0-16,-160-17 15,160 18-15,-18-1 16,-141-17-16,158 17 16,-17 0-16,0 1 0,17-1 15,-122 0-15,104 1 16,-105-1-1,106 18-15,-159 18 16</inkml:trace>
  <inkml:trace contextRef="#ctx0" brushRef="#br3" timeOffset="486205.8402">3528 16193 0,'-18'0'15,"18"-18"17,0 0-17,0 1 1,-17 17-1,-1-18-15,-17 18 16,-1 0-16,19 0 16,-54 0-1,36 0-15,-53 0 16,52 0-16,-17 0 0,-52 0 16,52 0-16,-18 0 15,-52 0 1,52 0-16,1 0 0,-72 0 15,72 0-15,-1 0 16,1 0-16,-1 18 0,-88-1 16,89-17-16,-1 18 15,-87 17-15,87-17 16,1-1-16,-72 36 16,72-35-16,17 0 15,-71 35-15,72-18 16,-1-18-16,-36 54 15,37-36-15,16-17 0,-34 52 16,34-34 0,1-1-16,-18 36 15,36-36-15,-1 0 0,-17 36 16,17-36-16,18-17 16,0 17-16,0 0 0,0 18 15,0-18-15,18 18 16,-1-35-16,19 35 15,-19-36 1,1 19-16,-1-19 0,36 36 16,-35-35-16,35 35 15,-18-18 1,-17-17-16,52 52 0,-34-52 16,17 35-1,-18-18-15,35 18 16,-34-18-16,-1-17 0,0 17 15,18 18-15,-18-18 16,54 18-16,-54-35 16,0 0-16,53 35 15,-35-36-15,-17 1 16,69 17-16,-52 0 16,0-17-16,35 17 15,-17-17-15,-18-18 0,0 18 16,0-1-16,70 1 15,-70 0-15,18-1 16,-18-17-16,17 18 0,71-18 16,-70 17-1,-18-17-15,88 18 0,-71-18 16,19 0-16,52 0 16,-71 0-16,1 0 15,-1 18-15,1-18 0,0 0 16,17 0-16,70-18 15,-87 18-15,17-18 0,71 18 16,-88-17-16,87 17 16,1 0-1,-88 0-15,70-18 16,-53 18-16,53 0 16,-53-17-16,53-1 15,-52 18 1,-1-18-16,-18 18 0,18-17 15,1 17-15,69-18 16,-87 18-16,17 0 0,71-18 16,-89 18-16,89 0 15,-71-17 1,1 17-16,87-18 16,-105 18-16,105 0 15,-106-18-15,107 18 16,-107 0-16,89 0 15,-71 0-15,71 0 16,-71 0-16,71 18 16,-88-18-16,105 0 15,-88 0-15,71 18 16,-71-18-16,89 0 16,-89 0-16,70 17 15,-69-17-15,69 0 16,-69 0-16,69 0 15,-69 0 1,69 0-16,-69 0 16,87 0-16,-88 0 15,71-17 1,-71 17-16,71-18 16,-71 18-16,71-18 15,-71 18-15,88-17 16,-87 17-16,69 0 15,-70-18-15,89 1 16,-89 17-16,106-18 16,-106 18-16,106 0 15,-106 0-15,89-18 16,-71 18-16,-18 0 16,88 0-16,-70 0 15,-18 0-15,18 0 0,71 0 16,-89 0-1,106 0-15,-88 0 16,70 0-16,-70 18 16,88-18-16,-88 0 15,88 0 1,-106 0-16,106 0 16,-88 0-16,88-18 15,-106 18-15,106-17 16,-88 17-16,88-18 15,-88 18-15,70-18 16,-70 1-16,70-19 16,-87 19-16,105-19 15,-106 19-15,88-18 16,-88 17-16,89-17 16,-89 17-16,71-17 15,-71 17-15,71-17 16,-89 17-1,89-17-15,-89 17 16,72-17 0,-72 0-16,-17-1 0,71-16 15,-54 34-15,-17-17 0,53-1 16,-53 1 0,-18 0-16,36-18 15,-36 35-15,0-52 16,-35 52-16,18-35 15,-18 18-15,-18-18 16,18 35-16,-35-35 16,17 18-16,-35-18 15,36 36-15,-72-54 16,54 53-16,-71-35 16,53 36-16,-70-19 15,52 19-15,-70-18 16,71 17-1,-71 0-15,52 1 16,-69-1-16,87 0 16,-105 1-1,105 17-15,-105-18 16,88 0-16,-159 1 16,70-1-1,89 18-15,-88-17 16,87 17-16,1 0 0,-106-18 15,18 18 1,70 0-16,18 0 16,0 0-16,-106-18 15,105 18-15,-105 0 16,106-17-16,0 17 0,-88 0 16,87 0-16,1 0 15,-88 0 1,88-18-16,-1 18 0,1 0 15,-70 0-15,69 0 16,19 0-16,-18-18 0,-1 18 16,19 0-16,-107 0 15,89 0-15,0 0 16,0 0-16,-18 0 0,18 0 16,-106 0-16,88 0 15,18 0-15,-18 0 0,0 0 16,-88 0-16,106 0 15,-106 0 1,88 0-16,18 0 0,-124 0 16,106-17-16,0 17 15,-88 0-15,106 0 16,-18 0-16,-88 0 16,106-18-16,0 18 0,-18 0 15,18 0-15,-106-18 16,88 18-1,18 0-15,-18 0 0,0 0 16,18 0-16,-18 0 0,0 0 0,-88 0 16,89 0-1,-1 0-15,18 0 0,-107 0 16,1 0 0,106 0-16,-18 0 0,18-17 15,0 17-15,-106 0 16,106 0-16,-71 0 15,71 0-15,-89 0 16,89-18-16,18 18 16,-107 0-16,107-17 15,-18 17-15,-1 0 16,-69-18-16,69 18 0,-87 0 16,88-18-16,-18 18 15,-88 0 1,106-17-16,-18 17 0,-106-18 15,106 18-15,1 0 16,-1 0-16,-18-18 0,19 18 16,-142-17-16,123 17 15,-123 0 1,141 0-16,-141 0 16,124 0-16,-142 17 15</inkml:trace>
  <inkml:trace contextRef="#ctx0" brushRef="#br3" timeOffset="487305.4056">15752 17745 0,'-18'0'16,"18"17"15,35 19-31,-17-19 16,70 71-16,-35-35 15,0-17-15,17 17 16,-17-18-16,71 18 15,-71-18-15,70 18 16,-70-35-16,-18-1 0,36 19 16,-36-36-16,-17 0 15,-18-18 1</inkml:trace>
  <inkml:trace contextRef="#ctx0" brushRef="#br3" timeOffset="487636.1673">15804 18115 0,'-17'0'0,"34"0"16,1-17-1,17-36-15,1-36 16,-19 54-16,-17-18 16,18-35-16,-18 35 15,18-17 1,-18 34-16,0 19 16,17-1-16,1 18 15,35 18 1,-18-1-16,18 19 0,18 16 15,-19-34 1,-16 0-16,-1 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06:08.7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1852 4180 0,'0'0'0,"-18"-17"16,-17 17-1,18 0-15,-36 0 16,35 17-16,-35 36 16,35-17-16,-17 52 15,35-35-15,0 17 16,0-34-16,35 16 16,1-34-16,17 0 15,-18-18-15,18-36 16,-18 1-16,18-35 15,-35 17-15,-1-71 16,1 71 0,-18-70-16,-18 52 15,-17-70 1,17 88-16,-17 0 0,0-17 16,17 35-16,1 17 0,-19 0 15,36 36 1,0 0-16,0 52 15,18 1-15,17 52 16,-17-52-16,52 52 16,-34-70-16,34 53 15,-52-71-15,35 53 16,-18-70-16,-17 35 16,-1-35-16,1-1 15</inkml:trace>
  <inkml:trace contextRef="#ctx0" brushRef="#br0" timeOffset="356.3622">2293 4110 0,'18'0'0,"17"0"16,-17 18-1,17-18-15,0 35 16,-35-18-16,18 19 16,-18-19-16,-18 54 15,18-53-15,-17 34 16,17-16-16,0 17 15,17-36 1,1 19-16,-18-19 16,35 1-16,-17-18 15,-1 0-15,1 0 16,-18-18 0</inkml:trace>
  <inkml:trace contextRef="#ctx0" brushRef="#br0" timeOffset="515.9945">2293 4374 0,'35'0'16,"-17"0"-16,35-17 16,-18 17-16,-17-18 0,35 18 15,-36-17-15,1 17 16</inkml:trace>
  <inkml:trace contextRef="#ctx0" brushRef="#br0" timeOffset="1050.4747">2611 3634 0,'-18'0'15,"0"17"-15,1 1 16,17 17-16,-18 53 16,18-52-16,0-1 0,0 0 15,18 0-15,-1 1 0,19 17 16,-19-36-1,36-17-15,-35 0 16,35 0-16</inkml:trace>
  <inkml:trace contextRef="#ctx0" brushRef="#br0" timeOffset="1256.2402">2805 3828 0,'0'35'15,"17"0"1,1 18 0,0-35-16,-1-1 15,1-17-15</inkml:trace>
  <inkml:trace contextRef="#ctx0" brushRef="#br0" timeOffset="1491.0628">2981 3581 0,'35'70'16,"-17"1"-16,17-18 15,-17 53 1,-18-71-16,0 35 16,-18-34-16</inkml:trace>
  <inkml:trace contextRef="#ctx0" brushRef="#br0" timeOffset="2747.0432">3422 4145 0,'18'0'16,"17"0"-1,-17 0-15,34 0 16,-16-17-16,-1 17 0,0 0 16,-17 0-16</inkml:trace>
  <inkml:trace contextRef="#ctx0" brushRef="#br0" timeOffset="2896.9445">3457 4339 0,'36'0'16,"-1"0"-16,-18 0 15,19-17-15,-19 17 16</inkml:trace>
  <inkml:trace contextRef="#ctx0" brushRef="#br0" timeOffset="3663.3375">4463 4163 0,'-18'-35'16,"0"17"-1,1 0-15,-19 1 16,19 17-16,-18 0 15,-36 35 1,0 18 0,36 35-16,18-53 0,-1 36 15,18-18 1,35-18 0,36-17-16,-1-18 15,-34-18-15,-1 0 16,18-35-16,-36 18 15,19-18-15,-36 36 16,0-36-16,-18 35 16,0 0-1,18 1-15,-17 17 0,17 17 16,-18 19-16,18-19 16,18 19-16,-1-19 0,19 36 15,34-18 1,-35-35-16,1 18 15,34-18-15,-52 0 16</inkml:trace>
  <inkml:trace contextRef="#ctx0" brushRef="#br0" timeOffset="4042.5691">4657 3493 0,'-18'0'16,"0"35"-1,18-18-15,0 19 0,0 34 16,0-34-16,0-1 16,18 0-16,0 0 0,17 18 15,-17-35-15,17 17 16,-17-35-1,-1 18-15,1-18 0,-1 0 16</inkml:trace>
  <inkml:trace contextRef="#ctx0" brushRef="#br0" timeOffset="4260.7468">4904 3687 0,'17'17'16,"-17"36"-1,0-35-15,18 17 16,0 0-16,-18-17 16,0 0-16,17-18 0,-17 17 15,18-17-15</inkml:trace>
  <inkml:trace contextRef="#ctx0" brushRef="#br0" timeOffset="4743.6153">5062 3528 0,'0'17'15,"18"1"-15,0 17 16,-1 1-16,1-19 16,-18 19-16,18-19 0,-1 18 0,-17 1 15,18-19-15,-18 1 0,0 17 16,0-17 0,-18 17-16,1-17 15</inkml:trace>
  <inkml:trace contextRef="#ctx0" brushRef="#br0" timeOffset="5171.9972">5398 4163 0,'17'0'16,"36"0"-1,0-18 1,-18 18-16,18 0 15,-35 0-15,-1 0 16</inkml:trace>
  <inkml:trace contextRef="#ctx0" brushRef="#br0" timeOffset="6082.919">6121 3969 0,'-18'0'15,"18"17"1,0 19-1,0-1 1,18 18-16,-1-18 16,1 0-16,0-17 0,-1 17 15,36-17-15,-35 0 16,17-18-16,-17 0 16,-1-18-16,19 0 15,-36-17-15,17 17 16,-17-17-16,0 18 0,0-1 0,0-17 15,18 35 1,-18 17 0,18 54-16,-1-36 0,-17 18 15,35 35 1,-17-53-16,-18 18 0,18-17 16,-18 52-16,0-53 15,-18 0 1,0-17-16,-34 0 15,34-18-15,-53 0 16,54-18-16,-54-35 16,54 35-16,-36-52 15,35 35-15,0-1 0</inkml:trace>
  <inkml:trace contextRef="#ctx0" brushRef="#br0" timeOffset="6453.2072">6544 3510 0,'-18'0'16,"1"0"0,-1 35-16,18-17 15,0 53-15,0-36 16,0 0-16,18 0 0,17 18 15,-17-35-15,-1 17 16,19-17 0,-1 0-16,-17-18 0,17 0 15</inkml:trace>
  <inkml:trace contextRef="#ctx0" brushRef="#br0" timeOffset="6662.2828">6756 3669 0,'17'35'16,"-17"-17"0,18 17-16,-18-17 15,18-1-15,-1 1 31</inkml:trace>
  <inkml:trace contextRef="#ctx0" brushRef="#br0" timeOffset="6946.4984">6914 3475 0,'18'35'0,"35"71"15,-18-35 1,-17-36-1,-18 0-15,18 36 16,-18-18-16,-18-18 16,-17 18-16,17-36 15</inkml:trace>
  <inkml:trace contextRef="#ctx0" brushRef="#br0" timeOffset="8647.4648">9490 3898 0,'-88'18'0,"52"-1"15,1 19-15,-36 34 16,36 1-1,35-1-15,35-17 16,-17-35-16,17 0 16,36-18-16,-18-18 15,-18 0-15,0-17 16,1-18-16,17-35 16,-53 35-16,17 0 0,-17 0 15,-17 0-15,-19-53 16,19 71-16,-36-53 15,17 53-15,1-1 16,18 36-16,-1 18 16,18 17-16,18 54 15,-1-37-15,36 72 16,-18-71-16,36 53 16,-18-53-16,17 17 15,-34-35-15,17 18 16,-18-53-16</inkml:trace>
  <inkml:trace contextRef="#ctx0" brushRef="#br0" timeOffset="8953.4125">9895 3828 0,'36'0'15,"-19"17"-15,1-17 16,35 36 0,-35-36-16,17 35 15,-18-18-15,-17 19 16,0-19-16,0 19 0,0-19 16,-17 36-16,17-35 15,0 0-15,0 17 16,17-35-16,1 17 15,0-17-15,17 0 16,-17 0-16,-1 0 16,1 0-16,-36-17 15</inkml:trace>
  <inkml:trace contextRef="#ctx0" brushRef="#br0" timeOffset="9085.9738">9948 4145 0,'0'-17'0,"36"-1"16,-19 18-16,1-18 16,35 1-16,17-1 15,-52 18-15,0-18 16</inkml:trace>
  <inkml:trace contextRef="#ctx0" brushRef="#br0" timeOffset="9320.913">10248 3493 0,'-17'35'0,"17"0"15,0-17-15,0 35 16,17-18-16,1 0 15,-1-17-15,1 17 0,17 0 16,1-17-16,-1 0 16,0-18-16,-17 0 15</inkml:trace>
  <inkml:trace contextRef="#ctx0" brushRef="#br0" timeOffset="9548.8195">10460 3581 0,'18'-18'0,"-18"36"16,0-1-1,0 1-15,0 0 16,0-1 0,17 1-16,-17 0 15,0-1-15,18-17 0,17 18 16,-17-18-16,17 0 15,-17 0-15,-1-18 16,1 18-16</inkml:trace>
  <inkml:trace contextRef="#ctx0" brushRef="#br0" timeOffset="9726.2035">10724 3510 0,'36'35'16,"-19"1"-16,1-1 0,0 18 16,-18-18-16,0-17 15,0 35 1,0-18-16,-18 0 0</inkml:trace>
  <inkml:trace contextRef="#ctx0" brushRef="#br0" timeOffset="10004.3838">11130 3828 0,'35'0'16,"1"0"-16,17-18 16,-36 18-16,19 0 15,-19 0-15</inkml:trace>
  <inkml:trace contextRef="#ctx0" brushRef="#br0" timeOffset="10140.0157">11113 3969 0,'35'0'16,"18"0"-1,0-18 1,-36 18-16</inkml:trace>
  <inkml:trace contextRef="#ctx0" brushRef="#br0" timeOffset="10783.4188">11994 3792 0,'-17'-17'16,"-1"-1"-1,-35 18 1,18 18-16,-36 35 16,36-18-16,18 18 0,-19 17 15,36-34-15,36 17 16,-19-36-16,36 19 16,-18-36-16,54 0 15,-72-18 1,36-17-16,-53-1 15,18 19-15,-18-1 0,-18-35 16,0 35 0,1 18-1,-1 0-15,18 36 16,18-19-16,17 19 16,-17-19-16,-1 1 15,19 0-15,-1-1 0,-17 1 16,34 17-16,-52-17 15,18-18-15</inkml:trace>
  <inkml:trace contextRef="#ctx0" brushRef="#br0" timeOffset="11009.9062">12224 3422 0,'0'18'0,"0"17"16,17 35-1,-17-34-15,36 52 16,-19-53-16,19 18 16,-19-18-16,36 1 15,-35-19-15,-1-17 16</inkml:trace>
  <inkml:trace contextRef="#ctx0" brushRef="#br0" timeOffset="11262.2968">12418 3545 0,'35'18'15,"-17"-18"1,-1 18-16,19-1 15,-36 1-15,17-18 16,-17 18-16,0-1 16,0 1-16,18 0 0,0-1 15,-1-17 1,1 0-16,-1 0 16,1 0-16,17 0 15,-17 0-15</inkml:trace>
  <inkml:trace contextRef="#ctx0" brushRef="#br0" timeOffset="11491.1683">12718 3404 0,'17'0'16,"36"36"-1,-18 17 1,36 70-16,-53-88 16,17 36-1,-35-54-15,0 36 16,-18-17-16,-17-19 16,0 1-16,17-18 15</inkml:trace>
  <inkml:trace contextRef="#ctx0" brushRef="#br0" timeOffset="12840.1065">10460 3616 0,'0'-18'31,"-18"18"-31,18-17 31,0-1 0,0 0-15,-17 18 0,-1 0 62,0 0 16,1 0-32,34 0-31,-34 0 32,17 18-63,-18-18 15,0 0 1,1 0 0,17-18 46,17 18-46,1 0-1,0 0 1,-1 0 0,1 0-1</inkml:trace>
  <inkml:trace contextRef="#ctx0" brushRef="#br0" timeOffset="13563.45">13212 3969 0,'17'0'16,"18"0"-1,18 0-15,-17 17 16,-19-17-16,1 0 0,0 0 16</inkml:trace>
  <inkml:trace contextRef="#ctx0" brushRef="#br0" timeOffset="14169.3078">13829 3828 0,'0'0'0,"-18"0"0,18 17 15,-17 1-15,17 35 16,0-18-16,17 0 15,19-17-15,-19 17 16,18-17-16,-17 0 16,17-18-16,-17 17 0,0-17 0,35-17 15,-53-1-15,17 0 16,-17-35-16,0 36 16,0-19-16,-17 1 15,17 53 1,0-1-1,17 19-15,1 17 0,17 35 16,0-35-16,1 35 16,-36-35-16,17-18 15,-17 0-15,-17 1 16,17-19-16,-36 1 16,1-18-16,0 0 15,0-18-15,-54-17 0,54 0 16,-35-18-16,34 18 15,-17-36 1,36 36-16</inkml:trace>
  <inkml:trace contextRef="#ctx0" brushRef="#br0" timeOffset="14432.4065">14182 3387 0,'0'53'16,"-18"-18"-16,36 53 15,-18-53 1,17 18-16,36 0 0,-35-18 15,35 1 1,-18-19-16,0-17 16</inkml:trace>
  <inkml:trace contextRef="#ctx0" brushRef="#br0" timeOffset="14687.2459">14429 3440 0,'53'0'16,"-18"17"-16,-18-17 15,1 0-15,-18 36 16,-18-1-16,18-18 16,-17 19-16,17-19 15,0 1 1,17 0-16,1-1 15,0-17-15,-1 0 0,1 0 16,0-17-16,17-1 16</inkml:trace>
  <inkml:trace contextRef="#ctx0" brushRef="#br0" timeOffset="14920.693">14711 3316 0,'53'0'15,"-36"18"-15,19-1 0,-1 36 16,18 18 0,-18-1-16,-35-52 15,0 17-15,0 1 0,-17-1 16,-1 0-1,0-17-15,1-1 0,-1 1 16,0-18-16</inkml:trace>
  <inkml:trace contextRef="#ctx0" brushRef="#br0" timeOffset="15727.1243">16475 3916 0,'17'0'31,"1"0"-15,0 0-16</inkml:trace>
  <inkml:trace contextRef="#ctx0" brushRef="#br0" timeOffset="15878.5625">16951 3969 0,'0'-18'0,"18"0"16,-1 1-1,1 17-15</inkml:trace>
  <inkml:trace contextRef="#ctx0" brushRef="#br0" timeOffset="16005.4105">17392 3969 0,'18'-18'0</inkml:trace>
  <inkml:trace contextRef="#ctx0" brushRef="#br0" timeOffset="16127.3313">17851 3951 0,'0'-18'15</inkml:trace>
  <inkml:trace contextRef="#ctx0" brushRef="#br0" timeOffset="25693.3667">1905 6191 0,'-18'-17'0,"-17"-1"15,0 18-15,0-18 16,-18 36 0,35 17-16,-17-17 15,-1 52-15,19-17 16,-1-17-16,18 69 16,18-34-1,35-18-15,0-35 16,-18-18-16,0 0 0,0-18 15,-17 0-15,17-17 16,1 0-16,-1-71 16,-17 53-16,-1 0 0,-17-70 15,0 52 1,0 1-16,-35-89 16,0 88-16,-18-88 15,17 107-15,-34-54 16,52 70-16,-17 1 15,17 35-15,18 71 16,0-18-16,36 88 16,-19-53-16,19-18 15,52 89 1,-53-88-16,53 52 16,-53-70-16,18 0 0,-17-18 15,34 36-15,-52-36 16,0-17-16,-1 17 15,-17-53 17,0-17-32</inkml:trace>
  <inkml:trace contextRef="#ctx0" brushRef="#br0" timeOffset="26515.8614">2452 5486 0,'-35'0'15,"17"-18"1,36 18 15,52 0-15,-17 0-16,0 0 0,-18 18 15,71-1-15,-71 1 16,1 17-16,-19-17 0,19 35 16,-36-36-16,-18 36 15,0-17-15,1 17 0,-54 52 16,36-34-1,-18 17-15,35-35 16,18 18-16,18-54 16,35 36-16,-18-53 15,53 18 1,-52-18-16,34-18 16,-35 1-16,1-1 15,-36 0-15,-18 18 16</inkml:trace>
  <inkml:trace contextRef="#ctx0" brushRef="#br0" timeOffset="26743.9495">2399 5891 0,'18'0'16,"-1"0"-16,18 0 0,54 0 16,-36-17-16,70 17 15,-52 0 1,-18 0-16,35 0 16,-35 0-16,-36 0 0,1 0 15</inkml:trace>
  <inkml:trace contextRef="#ctx0" brushRef="#br0" timeOffset="27761.1118">3810 5750 0,'18'0'31,"-1"0"-31,36 0 16,-18 0-16,1 0 15,-1 18-15,-17 17 16</inkml:trace>
  <inkml:trace contextRef="#ctx0" brushRef="#br0" timeOffset="27889.3179">3863 6068 0,'18'0'16,"34"0"-1,-16 0-15,17-18 16,-36 18-16</inkml:trace>
  <inkml:trace contextRef="#ctx0" brushRef="#br0" timeOffset="28417.4745">4427 5450 0,'18'0'31,"17"0"-31,36-17 16,-36-1-16,53 1 15,-52-1-15,-19 18 16,19 0-16,-36-18 15,0 36-15,-18-18 16</inkml:trace>
  <inkml:trace contextRef="#ctx0" brushRef="#br0" timeOffset="28645.6421">4445 5503 0,'35'89'0,"-17"-54"15,17 88-15,-17 18 16,-18-52-16,17-19 16,-17 1-16,18 35 15,0-54-15,-1-16 0,1-19 16,17 19 0,1-19-16,-1-17 0,-17 0 15,34-17-15,-16-1 16,-19 18-16,-17-18 15</inkml:trace>
  <inkml:trace contextRef="#ctx0" brushRef="#br0" timeOffset="29201.2913">5239 5980 0,'-53'0'16,"0"35"-1,18 0 1,-1 36-16,36-36 16,0 18-16,18-18 15,17 0-15,1-17 16,-1 0-16,0-18 0,0 0 16,1-18-16,17-35 15,-36 18-15,1 0 0,0-54 16,-18 54-1,-18-71-15,-17-17 16,17 70-16,-17-18 16,-1 18-16,-34-52 15,52 87-15,1 0 16,-1 1-16,0 17 0,18 53 16,0 0-16,0-1 15,18 1-15,52 88 16,-34-70-16,-1-18 15,0 0-15,36 35 16,-18-53-16,-18-17 0,18 17 16,-18-17-16,-17-18 15</inkml:trace>
  <inkml:trace contextRef="#ctx0" brushRef="#br0" timeOffset="29743.9963">5680 5856 0,'17'0'16,"1"0"-1,0 0-15,17 0 0,35 18 16,-52-18-16,0 35 16,-18-17-1,0 17-15,-18 0 16,-17 18-16,17-18 15,1 18 1,17-35-16,0 17 0,0-17 16,17 0-16,18-1 15,1 1-15,17-18 16,-36 0-16,1-18 0,17 18 16,-35-17-1</inkml:trace>
  <inkml:trace contextRef="#ctx0" brushRef="#br0" timeOffset="29879.7043">5697 6085 0,'53'0'15,"-35"18"-15,70-18 16,-53 0 0,54-18-16,-54 18 15,18-17-15</inkml:trace>
  <inkml:trace contextRef="#ctx0" brushRef="#br0" timeOffset="30197.4294">5997 5345 0,'0'105'15,"0"-16"1,18-54-1,0 0-15,17 36 16,-18-54-16,19 19 16,-19-19-16,36-17 15</inkml:trace>
  <inkml:trace contextRef="#ctx0" brushRef="#br0" timeOffset="30358.0254">6209 5539 0,'0'17'0,"0"36"15,18-53 1,17 35-16,-18-35 16,1 0-16</inkml:trace>
  <inkml:trace contextRef="#ctx0" brushRef="#br0" timeOffset="30576.3189">6385 5309 0,'53'36'15,"0"34"-15,0 1 16,-53-36-16,18 18 15,-18 0 1,-18-18-16,-17 0 16,17-17-16,0-18 0,18 18 15</inkml:trace>
  <inkml:trace contextRef="#ctx0" brushRef="#br0" timeOffset="31454.5932">7391 5980 0,'0'-18'16,"0"0"0,0 1-1,-18-1-15,0 0 16,-17 18-16,0 18 15,0 0-15,-18 17 16,35 0-16,0 1 0,18-19 16,0 36-16,18-35 15,17 17-15,-17-17 16,17-18-16,18-18 16,-18 18-16,1-18 15,-19 1-15,1-19 0,0 19 16,-1-18-16,1-1 0,-18-52 15,0 53-15,0-71 16,0 53-16,-53-53 16,35 53-1,-17-17-15,17 52 16,-17 0-16,18 18 16,-1 36-1,18-1-15,18 53 0,-1-35 16,18 53-1,-17-53-15,53 53 16,-36-71-16,35 36 16,-34-54-16,-1 1 0,0 17 15</inkml:trace>
  <inkml:trace contextRef="#ctx0" brushRef="#br0" timeOffset="31728.7321">7761 5891 0,'35'0'15,"36"0"1,-53 0-16,35 18 16,-53 0-1,0-1-15,0 19 0,-18-1 16,0 18-1,18-18 1,0-17-16,18-1 16,17 1-1,-17-18-15,-1 0 16,-17-18-16</inkml:trace>
  <inkml:trace contextRef="#ctx0" brushRef="#br0" timeOffset="31862.2587">7761 6050 0,'18'0'16,"70"18"-1,-17-18-15,-1 0 16,-17-18 0</inkml:trace>
  <inkml:trace contextRef="#ctx0" brushRef="#br0" timeOffset="32075.9738">8043 5327 0,'0'71'16,"0"17"-1,18 0-15,17-18 16,1-52-16,34 17 16,-35-17-16,-17-18 15,17 0-15</inkml:trace>
  <inkml:trace contextRef="#ctx0" brushRef="#br0" timeOffset="32321.4723">8308 5433 0,'18'17'16,"-18"19"0,0-19-16,-18 36 0,0-17 15,1-19-15,17 1 16,17-1-16,1-17 15,0 18-15,52-36 16,-17 1 0,-35 17-16,17-18 15</inkml:trace>
  <inkml:trace contextRef="#ctx0" brushRef="#br0" timeOffset="32526.5005">8502 5309 0,'35'53'15,"18"0"-15,-35-18 16,-1 1-16,1 34 16,-18-34-16,0-19 0,-18 54 15,-34-18 1,34-18-16,-17 0 15</inkml:trace>
  <inkml:trace contextRef="#ctx0" brushRef="#br0" timeOffset="32755.9172">8908 5927 0,'17'0'16,"1"0"-16,0 0 15,-1 0-15,1 0 0</inkml:trace>
  <inkml:trace contextRef="#ctx0" brushRef="#br0" timeOffset="32913.0503">9278 5891 0,'18'0'15,"-1"0"1,1 0-1,17 0-15</inkml:trace>
  <inkml:trace contextRef="#ctx0" brushRef="#br0" timeOffset="33032.5628">9525 5874 0,'18'0'15,"-1"0"-15,1 0 0,-36 0 31</inkml:trace>
  <inkml:trace contextRef="#ctx0" brushRef="#br0" timeOffset="33566.223">8361 5415 0,'0'-17'31,"-18"17"-15,1 0 0,17-18-16,-18 18 15,0 0-15,1 0 16,-1 0-1,18 18 1</inkml:trace>
  <inkml:trace contextRef="#ctx0" brushRef="#br0" timeOffset="34567.2228">10019 5750 0,'-35'-17'0,"17"17"15,-17 0-15,-1 17 16,1 19-16,18-1 16,-1 18-16,18-18 15,18 18 1,-1-35-16,1-18 0,35 17 16,-18-17-16,0 0 15,18-35 1,-35 0-16,-1 17 0,1-53 15,-18 36-15,0-18 0,-18-35 16,1 35 0,17 0-16,-18 0 0,-17-52 15,0 69-15,17 1 16,0 35-16,1 18 16,17 17-16,17 71 15,1-53 1,0 17-16,17-17 0,0 0 15,36 53-15,-36-71 16,18 0-16,17 18 16,-52-53-16,17 0 0</inkml:trace>
  <inkml:trace contextRef="#ctx0" brushRef="#br0" timeOffset="34874.9923">10354 5680 0,'35'0'15,"18"17"-15,-17 1 16,-1 17 0,-35-17-16,0 0 0,-18 17 15,18-18 1,-35 19-16,35-19 15,-18 1-15,18 0 16,0 17-16,18-17 16,17-1-16,-17 1 15,35-18 1,-36 0-16,19 18 16,-19-36-16,-17 0 15</inkml:trace>
  <inkml:trace contextRef="#ctx0" brushRef="#br0" timeOffset="35019.3775">10407 5874 0,'35'-18'16,"-17"18"-16,35 0 15,-18-18-15,18 1 16,-35 17-16</inkml:trace>
  <inkml:trace contextRef="#ctx0" brushRef="#br0" timeOffset="35442.3918">10495 5168 0,'0'18'0,"-17"17"16,34 18-1,-17-18-15,35 36 16,1-1-1,-1-17-15,36 0 16,-36-35 0,0-18-16,-17 0 15</inkml:trace>
  <inkml:trace contextRef="#ctx0" brushRef="#br0" timeOffset="35886.6629">10760 5398 0,'0'70'15,"0"-35"-15,17-17 16,1-53 15,0-1-15,-1-16-16,19 16 15,-19 1 1,1 17-16,-1 18 16,-17 36-16,0-1 15,0 0-15,0-17 16,18-1-16,-18 1 16,18-18-1,-1-18 1,1-17-1,0 0 1,-1 35-16,1-18 16,0 18-16,-18 18 0,17 0 15,-17 17 1,0-18-16,0 19 16,0-19-16,0 19 15,18-36-15</inkml:trace>
  <inkml:trace contextRef="#ctx0" brushRef="#br0" timeOffset="36086.8794">11183 5221 0,'18'53'0,"-18"-35"15,17 35-15,1-36 16,0 36-16,-1-35 16,-17-1-16,0 1 15,0 0-15,-17-1 16</inkml:trace>
  <inkml:trace contextRef="#ctx0" brushRef="#br0" timeOffset="36836.0741">11342 5151 0,'-18'-18'16,"36"18"15,-1 0-15,1-18-16,0 18 0,35 0 15,-18-17 1,0 17-16,-17-18 0,17 18 0,0-18 16,1 18-1,-19 0-15,1-17 16,-18 34-16,0 1 16,0 0-16,0 52 15,0-35-15,18 71 16,-1-35-16,1 70 15,-18-70-15,18 87 16,-1-87-16,1 70 16,-1-88-16,1 35 15,-18-53-15,18 18 16,-18-35-16,-18 0 16,0-18-1,1 0-15,-1 0 16,-35 0-16,36 0 15,-36-18-15,17 18 16,-17 0 0,18 0-16,-35 0 15,17 0-15,-35 18 16</inkml:trace>
  <inkml:trace contextRef="#ctx0" brushRef="#br0" timeOffset="41975.6878">7038 6544 0,'0'-18'16,"0"36"-1,0 17 1,18 36-1,-18-18-15,0-18 16,0 0-16,17 36 16,-17-36-16,18 0 0,-18-17 15,17 0 1,1-36 0</inkml:trace>
  <inkml:trace contextRef="#ctx0" brushRef="#br0" timeOffset="42175.0265">7320 6703 0,'35'35'15,"-17"0"-15,35 1 16,35-1-16,-70-35 15,17 18-15,0-1 0,1 1 16</inkml:trace>
  <inkml:trace contextRef="#ctx0" brushRef="#br0" timeOffset="42376.2483">7514 6703 0,'-35'17'16,"17"19"-16,-17-1 15,35 0-15,-18 1 16,18-19-16,0 18 16,0-17-16,18-18 15</inkml:trace>
  <inkml:trace contextRef="#ctx0" brushRef="#br0" timeOffset="42859.3978">7849 6738 0,'0'53'16,"0"0"0,18-18-1,-18-17-15,0-1 0,18-17 0,-1 0 16,-17-17-16,18-1 16,-18 1-16,18-36 15,-18 17-15,17-17 16,-17 36-16,18-1 15,-18 1-15,17 17 16,1 17-16,0 36 16,-18-35-1,17 17-15,1 0 16,-18-17-16,18 0 0,-1-18 16,1 0-1,0-18 1,-18 0-16,52-17 15,-34 17-15,17 18 16,-17 0-16,17 18 16,-35 0-16,18 52 15,-18-35-15,0 18 16,18-35-16,-18 17 16</inkml:trace>
  <inkml:trace contextRef="#ctx0" brushRef="#br0" timeOffset="55501.474">1993 7779 0,'-17'-36'16,"17"19"-1,0 34 1,0 1 0,0 35-16,17 0 0,-17 18 15,0-1-15,0 18 0,-17 89 16,17-107-16,0-17 16,0 35-16,0-70 15,0 0-15,-18-54 16,18-34-1,0 17-15,18-53 16,-18 53 0,17 0-16,-17-17 0,18-1 15,17-88-15,-17 89 16,-1 17-16,1 0 0,17-18 16,-17 71-1,0 0-15,-1 0 0,1 0 16,17 89-16,-17-37 15,-1 90-15,19-1 16,-36-53-16,35 53 16,-35-88-1,18 53-15,-1-53 16,-17 17-16,0-34 16,0-1-16,0-18 15</inkml:trace>
  <inkml:trace contextRef="#ctx0" brushRef="#br0" timeOffset="55673.4452">2028 8184 0,'53'0'15,"-35"0"-15,53 0 16,-36 0-16,35-17 15,-34 17-15,-1 0 16</inkml:trace>
  <inkml:trace contextRef="#ctx0" brushRef="#br0" timeOffset="55901.8994">2734 8061 0,'18'0'16,"35"0"0,-18 0-1,0 0-15,0 0 16,-17 0-16,0 0 0</inkml:trace>
  <inkml:trace contextRef="#ctx0" brushRef="#br0" timeOffset="56016.8973">2787 8202 0,'18'35'16,"-18"-17"-16,53-18 15,-18 0-15,-18 0 16,19 0-16,-19 0 0</inkml:trace>
  <inkml:trace contextRef="#ctx0" brushRef="#br0" timeOffset="56528.7692">3528 7655 0,'-18'0'16,"18"-17"-16,18 17 15,35 0 1,-18 0 0,18 0-16,53 0 0,-71-18 15,53 18 1,-70 0-16,17-18 15</inkml:trace>
  <inkml:trace contextRef="#ctx0" brushRef="#br0" timeOffset="56823.8456">3563 7673 0,'18'18'31,"-1"-1"-15,1 18-16,0 1 16,-1 17-16,-17 70 15,18-35-15,-18-17 0,0 17 16,0 53 0,0-70-16,18 35 0,-18-71 15,52 35 1,-34-70-16,53 18 15,-36-18-15,35 0 16,-34-18-16,34 18 16,-34 0-16,-19 0 0,1 0 15</inkml:trace>
  <inkml:trace contextRef="#ctx0" brushRef="#br0" timeOffset="58086.7775">4657 8220 0,'0'-36'16,"-18"19"-16,18-1 0,-18 1 16,1-1-16,-1 18 0,18-18 0,-18 1 15,-17 17 1,18 0-16,-19 17 0,19 19 16,-19-1-16,19 0 15,-1 18-15,0-18 0,18 18 16,0-18-16,0 1 0,18 17 15,0-36-15,35 1 16,-18-18-16,0 0 16,18-35-16,-18-1 15,-17-17-15,-18 36 16,0-36-16,0 35 16,-18-17-1,1 35-15,17 18 16,0 17-1,0-17-15,35 34 16,-17-34-16,52 17 16,-34-35-16,16 18 15,-34-18-15,0 0 16</inkml:trace>
  <inkml:trace contextRef="#ctx0" brushRef="#br0" timeOffset="58425.4209">4904 7602 0,'-18'0'16,"0"-17"-1,1 34 1,17 1-16,-18 53 16,18-36-16,0 0 0,35 36 15,-17-36-15,17 18 16,1-35-16,-1-1 15,-18-17 1,19 0-16</inkml:trace>
  <inkml:trace contextRef="#ctx0" brushRef="#br0" timeOffset="58598.3157">5115 7708 0,'0'35'16,"0"-17"-16,0 0 0,18 17 16,-18-17-16,35 17 15,-35-17-15,18-1 16,-1-17-16</inkml:trace>
  <inkml:trace contextRef="#ctx0" brushRef="#br0" timeOffset="58787.633">5292 7620 0,'17'35'16,"19"1"0,-19-1-16,1 0 15,0 0-15,-18 18 16,-18-17-1,0-1-15,1-17 0</inkml:trace>
  <inkml:trace contextRef="#ctx0" brushRef="#br0" timeOffset="59233.4048">5838 8255 0,'0'-18'16,"18"18"-1,0-17 1,-1 17-16,1 0 16</inkml:trace>
  <inkml:trace contextRef="#ctx0" brushRef="#br0" timeOffset="59376.2862">6121 8220 0,'17'0'16,"1"0"-1,0 0-15</inkml:trace>
  <inkml:trace contextRef="#ctx0" brushRef="#br0" timeOffset="59504.3623">6368 8255 0,'17'0'0,"1"-18"15</inkml:trace>
  <inkml:trace contextRef="#ctx0" brushRef="#br0" timeOffset="59621.1365">6579 8220 0,'18'-18'16</inkml:trace>
  <inkml:trace contextRef="#ctx0" brushRef="#br0" timeOffset="60288.494">7479 8132 0,'-18'-36'16,"18"19"-1,-53-1-15,18-17 16,0 35-16,0 0 0,-18 35 15,-18 36 1,36-36-16,17 18 16,0 35-16,18-18 15,18-52-15,53 17 16,-36-17-16,53-18 16,-35-18-16,0-35 15,-18 36-15,-17-54 16,-18 36-1,0-36-15,-18 36 16,-17-18-16,17 36 16,1 17-1,-1 0-15,18 17 16,0 19-16,0-19 0,18 54 16,-1-36-16,54 18 15,-18-35-15,35 17 16,-53-35-16,18 17 15,-35-17-15,-1 0 16</inkml:trace>
  <inkml:trace contextRef="#ctx0" brushRef="#br0" timeOffset="60551.2441">7585 7549 0,'-18'53'16,"18"-35"0,0 17-16,0-17 0,18 52 15,-1-52-15,36 53 16,-17-54-16,16 19 15,-34-19-15,35-17 16</inkml:trace>
  <inkml:trace contextRef="#ctx0" brushRef="#br0" timeOffset="60944.3416">7814 7743 0,'0'36'15,"0"-1"1,0 0-16,18-17 16,-1-36-1,-17-17 1,18 0 0,-18-18-1,18 35-15,-18 1 16,17 17-16,1 0 15,-18 17 1,0 1-16,18-1 16,-1-17 15,-17-17-15,18 17-1,-1 17-15,1 1 16,17 0-16,-17-1 15,0 19-15,-18-19 16,0 1 0,0 0-16</inkml:trace>
  <inkml:trace contextRef="#ctx0" brushRef="#br0" timeOffset="61149.5514">8237 7638 0,'0'17'0,"36"36"16,-19-35-16,1 35 16,0-18-1,-18 0-15,17-17 16,-17 17-16</inkml:trace>
  <inkml:trace contextRef="#ctx0" brushRef="#br0" timeOffset="61696.8799">8467 7532 0,'0'-18'15,"17"18"-15,19 0 16,-1 0-16,0 0 16,-17 0-1,-1-17-15,19 17 16,-19 17-16,1 1 16,-18-1-16,18 72 15,-1-54-15,-17 35 16,18-17-16,0 89 15,-1-90-15,1 90 16,-1-72-16,1 54 16,0-72-16,-18 37 15,0-54-15,0 18 16,0-35 0,-36-1-16,19-17 15,-18 0-15,-1 0 16,-17-35-16,18 17 15,0 1 1,0-1-16,17 18 0</inkml:trace>
  <inkml:trace contextRef="#ctx0" brushRef="#br0" timeOffset="61840.8326">9278 8396 0,'-18'-18'16</inkml:trace>
  <inkml:trace contextRef="#ctx0" brushRef="#br0" timeOffset="63513.999">11183 7602 0,'18'0'16,"-18"18"-1,17-18 1,19 18-16,17 35 16,-18-36-16,35 36 15,-34-35-15,34 35 16,-35-18-16,-17-17 16,17 17-16,-17-17 0,17 34 15,-17-52-15,0 18 16</inkml:trace>
  <inkml:trace contextRef="#ctx0" brushRef="#br0" timeOffset="63811.23">11994 7708 0,'-17'0'16,"-1"0"-16,1 0 0,-19 18 15,1-1 1,-18 36-16,18-35 16,17 17-16,-35 18 15,36-17-15,-1 34 16,18-35-16,0 54 16,0-54-16,18 53 15,-18-53-15,17 36 16,-17-36-16,0 36 15,0-54-15,0 36 16,0-35 0</inkml:trace>
  <inkml:trace contextRef="#ctx0" brushRef="#br0" timeOffset="64659.113">12347 8008 0,'18'0'32,"17"-18"-32,0 18 15,18 0 1,-17 0-16,-1 0 15,-17 0-15</inkml:trace>
  <inkml:trace contextRef="#ctx0" brushRef="#br0" timeOffset="64787.5296">12383 8184 0,'70'0'16,"1"0"-1,-36-17-15,0 17 0,-17 0 0</inkml:trace>
  <inkml:trace contextRef="#ctx0" brushRef="#br0" timeOffset="65222.5128">13053 7549 0,'17'0'0,"1"0"16,53-17-16,-36-1 16,18 1-16,35 17 15,-53 0-15,18 0 16</inkml:trace>
  <inkml:trace contextRef="#ctx0" brushRef="#br0" timeOffset="65465.301">13070 7673 0,'0'18'16,"18"70"-16,-18-53 16,18 89-16,-18-72 15,17 72 1,-17-71-16,36 53 15,-19-71-15,36 35 16,-35-52-16,35 17 16,-36-35-16,19 0 15,-19 0-15,1 0 16</inkml:trace>
  <inkml:trace contextRef="#ctx0" brushRef="#br0" timeOffset="65955.9959">13758 8043 0,'0'36'31,"0"-19"-31,0 54 16,0-36-16,0 0 15,18 1-15,0-19 0,-1 1 16,1 0-16,17-1 16,-17 1-16,17-36 15,-17 18-15,-18-17 0,17-19 16,-17 1-1,0 17-15,0 1 0,0-1 16,18 18-16,-18 18 16,18 52-16,-1-34 15,36 69-15,-35-52 16,17 53-16,-17-53 16,-18 35-1,0-52-15,-36-1 16,19-18-16,-36 1 15,18-18-15,-36-35 16,36 0-16,-18-18 16,35 17-16,1-17 15,-19-52-15</inkml:trace>
  <inkml:trace contextRef="#ctx0" brushRef="#br0" timeOffset="66283.2064">14129 7426 0,'0'-18'16,"0"36"0,0 17-1,0-17-15,0 17 0,0 36 16,17-36-16,-17 0 16,18 1-16,0-19 0,17 18 15,-17-17-15,17 0 16,-17-18-16,-1 0 15</inkml:trace>
  <inkml:trace contextRef="#ctx0" brushRef="#br0" timeOffset="66494.9334">14393 7602 0,'0'18'0,"18"17"16,0-17-1,-18 0-15,17-1 0,1 1 16,-18-1-16,18-17 16,-1 0-16</inkml:trace>
  <inkml:trace contextRef="#ctx0" brushRef="#br0" timeOffset="66707.5101">14552 7408 0,'0'0'0,"18"18"0,17 35 15,0-18-15,-17-17 16,0 17-16,-18 0 0,17 1 15,-17-1-15,0 0 0,0 18 16,-17-35-16,-1 35 16,0-53-16,-17 17 15,17 1-15</inkml:trace>
  <inkml:trace contextRef="#ctx0" brushRef="#br0" timeOffset="67062.1209">15240 8096 0,'18'0'16,"-1"0"-1,1 0 1,0 0 0</inkml:trace>
  <inkml:trace contextRef="#ctx0" brushRef="#br0" timeOffset="67196.0671">15558 8096 0,'17'-17'32,"1"17"-32,-1 0 15</inkml:trace>
  <inkml:trace contextRef="#ctx0" brushRef="#br0" timeOffset="67335.9276">15804 8096 0,'0'-17'0,"18"17"16,0 0-1,-1-18-15</inkml:trace>
  <inkml:trace contextRef="#ctx0" brushRef="#br0" timeOffset="68015.0971">16457 7902 0,'-18'0'15,"18"36"1,0-19-16,0 36 16,0-18-16,36 18 15,-19-35-15,19 0 16,-19-1-16,19-17 0,-1 18 15,18-36-15,-36 18 16,19-35 0,-36 17-16,0-17 0,0 0 15,0 17-15,-18 0 16,18 36 0,0 53-1,0-18-15,18-1 0,17 54 16,-35-53-16,18-18 15,-1 54 1,-17-19 0,-17-52-16,-19 17 0,-17-35 15,18 0-15,0 0 16,0-17-16,-1-1 0,-34-35 16,34 18-16,-16-18 15,34 17 1,-17-16-16</inkml:trace>
  <inkml:trace contextRef="#ctx0" brushRef="#br0" timeOffset="68292.5657">16775 7408 0,'-18'18'15,"18"0"-15,-18-1 0,18 54 16,0-36-16,0 0 0,18 36 16,0-36-1,17 18-15,0-18 0,0-17 16,-17 0-1,0-18-15,-1 0 16</inkml:trace>
  <inkml:trace contextRef="#ctx0" brushRef="#br0" timeOffset="68731.4837">16969 7602 0,'0'89'15,"0"-54"-15,0 18 16,17-36-16,-17 1 0,18-36 31,0-17-15,-18 0-16,17-18 16,1 18-16,-18-1 15,17 19 1,-17 34-1,0 36 1,0-35 0,0 0-1,0-1-15,36-17 16,-19 0 0,1-17-16,0-1 15,17-17 1,-17 35-1,17 0 1,-18 35-16,1 0 16,0-17-16,-1 17 15,1-17 1,-18-1 0</inkml:trace>
  <inkml:trace contextRef="#ctx0" brushRef="#br0" timeOffset="68931.7184">17463 7532 0,'35'35'16,"-18"0"-1,1 1-15,-18-19 0,18 36 16,-18 0-1,0-18-15,-18-17 16,18 0-16,-18-1 0</inkml:trace>
  <inkml:trace contextRef="#ctx0" brushRef="#br0" timeOffset="69464.2644">17604 7391 0,'17'-18'16,"1"18"-16,0 0 16,34-18-16,1 18 15,-35-17-15,0 17 16,17 0 0,-17 0-16,-1 17 0,-17 19 15,18-19-15,-18 19 16,17 34-16,-17-17 15,18 53-15,-18-36 16,18 89-16,-18-88 16,17 88-1,-17-89-15,0 71 16,0-70-16,0 35 16,0-53-16,0 35 15,0-71-15,-17 19 16,-1-36-16,0 0 15,1 0-15,-18-36 16,-1 19-16,-17-36 16,36 35-16,-54-17 15,18 35-15</inkml:trace>
  <inkml:trace contextRef="#ctx0" brushRef="#br0" timeOffset="76173.9356">2117 9772 0,'-18'0'16,"0"0"-16,1 0 16,-1 0-16,0 0 15,1 18-15,-18 17 16,17-17-16,0 17 0,1 18 16,-1-18-16,0 0 0,18 1 15,0-1-15,0-18 16,0 36-16,0-35 15,53 0-15,-35-18 16,17-18-16,0 0 16,1-35-16,-19 18 15,19-35-15,-19 17 16,1-53 0,-18 53-16,0-71 15,-18 72-15,1-72 16,-19 54-16,1-36 15,17 53-15,-17 18 16,35 17-16,-17 18 0,-1 18 16,36 87-1,-18-34-15,17-1 16,36 89-16,-18-88 16,1-1-16,17 36 15,-18-53-15,0 0 16,-17-18-16,-1 1 0,1-19 15,0 1-15,-1-1 0,1-17 16</inkml:trace>
  <inkml:trace contextRef="#ctx0" brushRef="#br0" timeOffset="76551.0319">2364 9402 0,'17'-18'15,"1"18"1,0 0-16,17 0 0,53 0 16,-53 18-16,36-1 15,-36 1 1,0 35-16,-17-18 15,0 0-15,-18 1 0,-18 16 16,-17 19-16,17-18 16,-35 18-1,36-36-15,-1 18 16,18-18-16,18 18 16,-1-35-16,36-1 15,0 1-15,-18-18 16,1 0-16,-1 0 0,0 0 15,-17 0-15,-1-18 16,-34 1-16</inkml:trace>
  <inkml:trace contextRef="#ctx0" brushRef="#br0" timeOffset="76723.0477">2452 9701 0,'35'0'0,"18"18"16,-18-36-16,53 1 16,-35 17-16,-17 0 15,-1 0-15,0-18 16,-17 18-16,0 0 16</inkml:trace>
  <inkml:trace contextRef="#ctx0" brushRef="#br0" timeOffset="77061.7987">3263 9631 0,'18'0'31,"35"0"-31,-18 0 16,0 0-16,-17 0 15,17 0-15,18 0 16,-35 0-16,-1 0 0,-17 17 16</inkml:trace>
  <inkml:trace contextRef="#ctx0" brushRef="#br0" timeOffset="77208.4359">3404 9825 0,'71'0'16,"-1"0"0,-34 0-16,-1 0 15</inkml:trace>
  <inkml:trace contextRef="#ctx0" brushRef="#br0" timeOffset="78713.4264">4498 9419 0,'0'35'15,"18"36"1,-18-18-16,0 70 15,0-70 1,0 18-16,0 35 16,-18-71-16,18 36 15,0-54-15,-18 18 16,18-70 0,18-18-1,-18 0-15,0-52 16,18 52-16,-1-71 15,-17 54-15,18-54 16,-1 71-16,1-17 16,0 52-16,-1-17 15,1 35 1,0 17-16,-1 19 0,1-1 16,0 0-16,-1 18 15,1 53-15,0-36 16,-18 54-16,17-71 15,1 53-15,-1-53 16,1 0 0,-18-18-16,18-18 15,-18 1-15,0-36 16</inkml:trace>
  <inkml:trace contextRef="#ctx0" brushRef="#br0" timeOffset="78862.6386">4568 9807 0,'18'0'15,"35"0"1,0 0-16,-35 0 16,35 0-16</inkml:trace>
  <inkml:trace contextRef="#ctx0" brushRef="#br0" timeOffset="79369.7067">5151 9719 0,'-18'0'16,"36"0"15,17 0-15,35 0-16,-34 0 15,-19 0-15,19 0 0,-1 0 16,18 0-16,-36 0 16,1 0-16,-18 18 15</inkml:trace>
  <inkml:trace contextRef="#ctx0" brushRef="#br0" timeOffset="79736.716">5786 9384 0,'17'0'15,"1"0"1,-1 0-16,19 18 15,-1-1-15,36 18 16,-36-17-16,53 17 16,-53-17-16,36 0 15,-36-1-15,0 1 16,-35 0-16,18-18 16</inkml:trace>
  <inkml:trace contextRef="#ctx0" brushRef="#br0" timeOffset="80020.7141">6438 9331 0,'-17'0'15,"-1"0"-15,0 18 16,1-1-16,-1 1 0,18 0 15,-18 34 1,1-34-16,17 53 16,-18-54-16,18 54 15,0-36-15,18 53 16,-1-35-16,-17-17 16,18 16-16,0-16 0,-1-1 15,1 0-15,0 1 0,-18 16 16,0-16-16</inkml:trace>
  <inkml:trace contextRef="#ctx0" brushRef="#br0" timeOffset="81098.0861">7514 9648 0,'18'0'16,"17"0"0,0 0-16,36 0 15,-53 0-15,-1 18 16,18-18-16</inkml:trace>
  <inkml:trace contextRef="#ctx0" brushRef="#br0" timeOffset="81228.2665">7585 9878 0,'17'0'0,"1"0"15,17 0-15,-17-18 0,52 1 16,-52-1-16,17 0 16</inkml:trace>
  <inkml:trace contextRef="#ctx0" brushRef="#br0" timeOffset="81677.3843">8590 9208 0,'-17'0'0,"-1"0"16,36 0 0,34 0-16,-16-18 15,70 0 1,-71 18-16,53-17 15,-53 17-15,-17 0 16</inkml:trace>
  <inkml:trace contextRef="#ctx0" brushRef="#br0" timeOffset="81927.7386">8537 9260 0,'18'36'16,"0"34"-16,-18-17 16,35 106-1,-18-106-15,-17 17 16,0-17-16,18 18 0,0 17 16,35 0-1,-36-52-15,19-19 0,-1 1 16,35-1-16,-34-17 15,34 0-15,-52 0 16,-1 0-16</inkml:trace>
  <inkml:trace contextRef="#ctx0" brushRef="#br0" timeOffset="82562.2527">9437 9666 0,'-18'0'15,"-17"-18"-15,0 18 16,-1 36 0,19-19-16,-1 36 15,0-17-15,18 17 16,0-36 0,0 1-16,36 17 15,-19-17-15,36-18 16,-35 0-16,35-18 15,-36 0-15,19-17 16,-36 0-16,17-18 16,-17 35-16,-17-17 15,17 17-15,0 36 32,17 17-17,-17 1-15,53-1 16,-35-17-16,17-1 15,-17-17-15,-1 18 0,19-18 16,-1 17-16,-17-17 16</inkml:trace>
  <inkml:trace contextRef="#ctx0" brushRef="#br0" timeOffset="82950.3663">9648 9155 0,'-17'0'0,"-1"17"16,1-17 0,17 53-16,0-18 15,0 1-15,0-1 16,0 0-16,0 1 0,17-1 15,1-18-15,-1 19 0,1-19 0,17 1 16,-17 0 0,0-18-16,17 0 15,-35-18-15</inkml:trace>
  <inkml:trace contextRef="#ctx0" brushRef="#br0" timeOffset="83123.1803">9790 9331 0,'0'35'16,"0"-17"-16,17 17 16,-17-17-1,18-1-15,-18 1 0,0 0 0,18-1 16,-18 1 0,17-18-16,1 0 15</inkml:trace>
  <inkml:trace contextRef="#ctx0" brushRef="#br0" timeOffset="83356.3903">9878 9172 0,'35'18'15,"0"35"1,-17-18-16,35 18 16,-35-18-16,-1 1 0,1-19 15,-18 36 1,0-35-16,0-1 0,-18 19 0,18-19 16</inkml:trace>
  <inkml:trace contextRef="#ctx0" brushRef="#br0" timeOffset="83562.1905">10213 9701 0,'35'0'16,"0"0"0,-17-17-16</inkml:trace>
  <inkml:trace contextRef="#ctx0" brushRef="#br0" timeOffset="84034.4197">10478 9648 0,'0'53'16,"17"0"-1,1-35-15,17 17 16,0-17-16,-17 0 0,35-18 15,-35-18 1,17 0 0,-35 1-16,0-1 0,17 0 15,-17 1-15,0-19 16,0 19-16,0 34 31,18 36-31,-18-17 16,35 52-16,-35-53 15,18 18-15,0-18 0,-1 36 16,1-36-16,-18 18 16,-18-35-1,1-1-15,-19 1 16,19-18-16,-36-18 16,18 18-16,-18-35 15,17 17-15,1-17 16,17 17-16,18-17 15,-35 0-15</inkml:trace>
  <inkml:trace contextRef="#ctx0" brushRef="#br0" timeOffset="84424.5076">10830 9208 0,'0'17'31,"0"18"-31,0 18 16,0-35-16,0 35 15,18-18-15,17 0 16,-17-17-16,17-18 15,-17 18-15,17-18 16,-35-18-16</inkml:trace>
  <inkml:trace contextRef="#ctx0" brushRef="#br0" timeOffset="84591.279">11042 9384 0,'0'35'15,"18"0"1,-1-17 0,-17 0-16,18-1 15,0-17-15</inkml:trace>
  <inkml:trace contextRef="#ctx0" brushRef="#br0" timeOffset="84780.4273">11218 9208 0,'36'70'16,"-1"-35"-16,-17 1 16,-1-1-16,1 0 0,-18 18 15,0-18 1,-18 36-16,-17-36 15,17 0-15</inkml:trace>
  <inkml:trace contextRef="#ctx0" brushRef="#br0" timeOffset="86137.3067">13282 9684 0,'-18'-18'15,"-17"18"1,35-18-16,-53 18 16,36 0-16,-36 36 15,35-19-15,-17 54 16,17-36-16,18 36 15,0-36-15,35 18 16,-17-35-16,35 17 16,-18-35-16,36-18 15,-36 1 1,18-19-16,-53 1 16,18 0-16,-18 0 0,0-18 15,0 17-15,-18-17 16,0 36-16,1-1 15,-1 36 1,18 17 0,0-17-16,0 17 15,18 0-15,17 18 16,-17-35-16,17 35 16,-17-36-16,17 1 15,-18 0-15,-17-36 16</inkml:trace>
  <inkml:trace contextRef="#ctx0" brushRef="#br0" timeOffset="86410.3685">13494 9208 0,'-18'35'16,"18"0"-1,0 18-15,18-18 16,-18 1-16,17-19 0,1 18 16,17 1-1,-17-19 1,0-17-16,-1-17 15,-17-1-15</inkml:trace>
  <inkml:trace contextRef="#ctx0" brushRef="#br0" timeOffset="86615.4587">13635 9296 0,'18'0'16,"-1"0"-1,1 17-15,-1-17 16,1 18-16,-18 0 15,-18 35-15,18-36 16,-17 18 0,-1-35-16,18 18 15,0 0-15,35-18 16,1 0 0,-19 0-16,1 0 0</inkml:trace>
  <inkml:trace contextRef="#ctx0" brushRef="#br0" timeOffset="86826.2947">13899 9190 0,'18'35'15,"0"-17"-15,-18 17 0,35 18 16,-17-18-16,-1 18 15,-17-35 1,0 17-16,-17 0 16,17-17-16,-18 17 15,0-35-15</inkml:trace>
  <inkml:trace contextRef="#ctx0" brushRef="#br0" timeOffset="87015.5616">14111 9719 0,'0'18'16,"18"-18"0,-1 0-16,36 0 15,-17 0 1,-19 0-16,1 0 0</inkml:trace>
  <inkml:trace contextRef="#ctx0" brushRef="#br0" timeOffset="87465.9935">14482 9648 0,'0'18'15,"0"0"-15,0 35 16,17-18-16,18 0 16,-17-17-16,35 17 15,-35-17-15,17-18 16,-17 0 0,17-18-16,-35 1 15,17-36 1,-17 35-16,0-17 15,0 17-15,18 18 16,-18 18 0,18 17-16,17 18 15,-17-18-15,-1 53 16,1-52-16,0 34 16,-18-52-16,-18 17 15,0-17-15,-17-1 16,0-34-1,-1-1-15,19 0 16,-1 1-16,-35-36 16,36 35-16,-1-35 15,0 18-15,18 0 16</inkml:trace>
  <inkml:trace contextRef="#ctx0" brushRef="#br0" timeOffset="87688.3387">14852 9278 0,'0'-18'0,"0"36"16,-18 35-1,18-35-15,0 52 16,18-35-16,-18-17 0,18 0 15,-1-1-15,1 1 16,0 0-16,-1-18 0,18 0 16,-17 0-16</inkml:trace>
  <inkml:trace contextRef="#ctx0" brushRef="#br0" timeOffset="87912.8921">15064 9366 0,'0'18'16,"17"0"-16,-17 17 15,-17-35-15,17 17 16,0 19-16,-18-36 16,18 17-16,18-17 15,-1 0 1,1 0-16,0 0 15,-1 0-15</inkml:trace>
  <inkml:trace contextRef="#ctx0" brushRef="#br0" timeOffset="88139.2693">15169 9208 0,'36'52'0,"17"1"16,-18 0-1,-17-17 1,-18-1-16,0-18 0,0 1 16,0 0-16,-18-1 0,0 1 15,-17 17-15,0-17 16</inkml:trace>
  <inkml:trace contextRef="#ctx0" brushRef="#br0" timeOffset="88528.7466">16228 9737 0,'35'-18'15,"-17"18"1,-1 0-16</inkml:trace>
  <inkml:trace contextRef="#ctx0" brushRef="#br0" timeOffset="88685.1785">16669 9701 0,'17'0'16,"1"0"0,0 0-16</inkml:trace>
  <inkml:trace contextRef="#ctx0" brushRef="#br0" timeOffset="88829.6018">16986 9772 0,'18'0'0,"0"-18"15</inkml:trace>
  <inkml:trace contextRef="#ctx0" brushRef="#br0" timeOffset="88951.2654">17198 9772 0,'18'0'16,"-1"-18"-1</inkml:trace>
  <inkml:trace contextRef="#ctx0" brushRef="#br0" timeOffset="89468.139">17410 9331 0,'35'0'15,"-17"0"-15,52 0 16,-35 18-16,1-18 0,17 0 15,17 17 1,-52-17-16,17 0 0,0 0 16,-35 18 15,0 35-15,0-18-1,0 0-15,0 1 0,18 34 16,-18-35-16,0 1 15,0 52-15,0-35 16,18 35-16,-18-53 16,0 1-16,0-1 0,0 53 15,17-35 1,-17-35-16,0 17 16,0-17-16,-17-18 15,-1 0 1,0 0-1,-35-18 1,36 18-16,-19-18 0,-52 18 16,53 0-16,-71 18 15,53-18-15</inkml:trace>
  <inkml:trace contextRef="#ctx0" brushRef="#br1" timeOffset="106108.3177">9243 10213 0,'-18'0'15,"36"0"32,-1 0-16,1 0-15,0 18-16,17-18 16,-17 0-16,35 0 15,-18 0 1,18-18-16,53 18 16,-54 0-16,1 0 0,89 18 15,-54-18-15,-18 0 16,107 17-16,-89-17 15,53-17-15,-70 17 16,-1 0-16,-17-18 0,35 18 16,-53 0-1,-17 0-15,0 0 0,-1 0 16</inkml:trace>
  <inkml:trace contextRef="#ctx0" brushRef="#br1" timeOffset="109043.7599">1323 4921 0,'18'0'16,"-1"0"-1,1-17-15,52-1 16,-17 18-16,36-18 15,-37 18-15,72 0 16,-54 0-16,89 0 16,-53 0-16,88 0 15,-88-17-15,123 17 16,-105-18-16,140 18 16,-123-18-16,177 1 15,-159 17-15,158-18 16,-158 18-1,176-35-15,-159 17 16,195 1 0,-195-1-16,177-17 0,-177 17 15,195-17 1,-177 35-16,123 0 16,-158 0-16,106 0 15,-160 0-15,54 17 16,-106 1-16,-18 0 15,-17-18-15,-36 17 16</inkml:trace>
  <inkml:trace contextRef="#ctx0" brushRef="#br1" timeOffset="109633.6088">5098 6579 0,'17'0'16,"1"0"-16,88 0 15,-36 0-15,89 0 16,-53 0-16,88-17 16,-106 17-16,71 0 15,-106 0 1</inkml:trace>
  <inkml:trace contextRef="#ctx0" brushRef="#br1" timeOffset="111101.8281">12912 10319 0,'-18'0'15,"36"0"17,52-18-32,1 18 15,-18 0-15,141 18 16,-88-18-16,158 35 15,-123-35-15,141 18 16,-140-18-16,140 0 16,-141 0-16,-35 0 15,-18 17-15,-35-17 0,17 0 16,-52 0-16</inkml:trace>
  <inkml:trace contextRef="#ctx0" brushRef="#br1" timeOffset="112176.5306">9260 4639 0,'18'0'15,"53"-18"1,-18 18-16,105-17 15,-34-1-15,158 0 16,-106 1-16,230-18 16,-177 35-16,230-18 15,-212 18-15,247-18 16,-247 1 0,247-1-16,-265 0 15,230 1-15,-265-1 16,141 18-1,-212-18-15,-35 18 0,1 0 16</inkml:trace>
  <inkml:trace contextRef="#ctx0" brushRef="#br1" timeOffset="113565.0017">7320 6332 0,'-17'0'16,"17"-17"-1,17 17 48,36 0-47,-18 17-16,89-17 15,-36 0-15,88 0 16,-87 0-16,-1-17 0,18 17 15,52-18-15,-69 18 16,-37-18-16,1 18 0,0 0 16</inkml:trace>
  <inkml:trace contextRef="#ctx0" brushRef="#br1" timeOffset="118382.42">635 9719 0,'0'0'0,"-18"18"0,1-18 15,-1 0-15,0 0 16,54 0 15,34 0-31,-34 0 16,16 0-16,1 0 15,0 0-15,36 0 16,-54 0-16,18 0 16,-18 0-16,-17-18 15,-1 18-15,-17-18 16</inkml:trace>
  <inkml:trace contextRef="#ctx0" brushRef="#br1" timeOffset="118633.3129">847 9384 0,'0'18'16,"35"17"-1,0-35-15,36 35 16,-36-35-16,18 18 0,18-1 15,-36 1 1,0 0-16,-17-1 0,-1 36 16,1 18-1,-36-36-15,1 0 0,-19-17 16,-16 53-16,16-36 16,1-18-16,0 19 0,-1-19 15,-16 36-15</inkml:trace>
  <inkml:trace contextRef="#ctx0" brushRef="#br1" timeOffset="122824.5439">1111 6950 0,'-17'0'16,"34"0"-1,1 0 1,0 0-16,17 0 16,18 17-16,-36-17 15,19 0-15,17 18 16,-1-18 0,-16 0-16,34 0 15,-34 0-15,-1 0 0,53 0 16,-35 0-16,70 0 15,-70 0-15,18 0 16,-1 0-16,1 0 0,17 0 16,-17 0-16,17 0 15,0 0-15,0 0 0,89 0 16,-89 0 0,0 0-16,106 0 15,-88-18-15,-18 18 0,18 0 16,-18 0-16,18 0 0,-18 0 15,89 0-15,-72 0 16,72 18-16,-71-18 16,-18 0-16,18 18 0,-18-18 15,106 17-15,-88 1 16,-18-18-16,18 0 16,0 18-16,88-18 15,-88 0-15,-18 0 0,18 17 16,105-17-16,1 18 15,-106-1-15,-18-17 16,124 0 0,-107 18-16,1-18 0,0 0 15,18 0-15,-19 0 0,1 0 16,124 0-16,-125-18 16,125 18-16,-107 0 15,89-17 1,-106 17-16,-1 0 0,107 0 15,-18 0 1,-88 0-16,0 0 0,105 0 16,-87 0-16,-18-18 15,0 18-15,88-17 16,-89 17-16,90 0 16,-90-18-16,89 18 15,-88 0-15,71 0 16,-89 0-16,88-18 15,-88 18-15,89-17 16,-107 17-16,89 0 16,-71 0-1,53-18-15,-70 18 16,70 0-16,-88 0 16,70-18-1,-70 18-15,36 0 16,-54-17-16,0 17 0,0 0 15,1-18-15,-1 18 16,-17-18-16,17 1 16,-35-1-16,17-17 15,-17 17-15,0-52 16,0 34-16,-17-52 16,17 53-16,0-18 15,0-18-15,0 19 0,0-19 16,0 0-16,17-87 15,-17 87-15,0-88 16,18 71-16,-18 18 16,18-71-16,-1 70 15,1-52-15,-18 70 16,35-53-16,-17 53 16,0-18-16,-18 36 15,17-18 1,-17 35-16,0 1 0,0-1 15,0 1 1,-17 17-16,-1-18 16,0 18-1,1 0 1,-1 0-16,-17 0 16,17 0-16,-17 0 0,0 0 0,-18 0 15,-71 0-15,54 0 16,-71 0-16,52 18 15,-17-18-15,-105 0 16,105 17-16,-17-17 16,-1 0-16,-17 18 0,-124-18 15,124 17-15,-159-17 16,142 18 0,-1-18-16,-141 18 0,141-18 15,-158 17 1,158-17-16,-158 18 15,158-18-15,-141 0 16,141 0-16,-176 0 16,176 0-16,-158 0 15,158 0-15,-17 0 16,17 0-16,-18 0 0,19 0 16,-160 18-16,-17-18 15,194 0-15,-18 0 16,0 17-16,-158-17 15,176 0-15,-18 0 16,0 0-16,18 0 0,-159 0 16,159 0-16,-141-17 15,159 17 1,-19 0-16,-140-18 16,159 18-16,-18 0 0,17 0 15,-246 0-15,140 0 16,1-18-1,35 18 1,106 0-16,-71 0 16,106 0-16,-70-17 15,70 17-15,-35 0 16,52 0-16,-16 0 16,34 0-16,18 17 15,0 1 1,18 17-1,-1-17-15,18 52 16,-17-34-16,0 17 16,-18 0-16,35 70 15,-35-52-15,18 17 0,-1 71 16,-17-89 0,18 18-16,-18 71 15,18-88-15,-18 70 16,17-71-16,1 54 15,-18-71-15,17 70 16,-17-70-16,18 35 16,-18-35-16,0 35 15</inkml:trace>
  <inkml:trace contextRef="#ctx0" brushRef="#br0" timeOffset="146799.1189">3669 11695 0,'-18'-18'16,"1"0"-16,-19 1 15,19 17-15,-19-18 16,19 18-16,-36 18 16,35-1-16,-35 36 15,36 0-15,-19 18 16,36-18-16,0 17 16,0-35-16,36 1 15,-1-19-15,18 1 16,-18-36-16,18 1 15,-18-19-15,1-16 16,-19-1-16,1-18 16,0 18-1,-36-53-15,18 36 16,-35-54-16,17 71 16,-17-88-16,17 71 15,-35-36 1,36 88-16,-1-17 15,0 35-15,1 0 0,17 18 16,0 70 0,0 71-16,35-1 15,71 36 1,-71-158-16,36 52 16,-36-53-16,35 36 15,-52-54-15,17 19 16,-17-19-16,17 1 15,-17-36 1</inkml:trace>
  <inkml:trace contextRef="#ctx0" brushRef="#br0" timeOffset="147350.0061">4092 11642 0,'-17'-53'16,"-1"35"-1,18 36 1,0 52 0,0-34-16,0 52 15,35-18-15,-17-52 16,0 35-16,17-35 16,0-1-16,-17-17 15,17-17 1,-17 17-16,-18-36 15,17 36-15,-17-35 16,0 17 0,18 18-16,0 0 15,17 0 1,-18 0-16,19 0 16,-19-17-16,19-1 15,-19 0-15,1-17 16,-18 18-16,-18-36 15,18 17-15,-35-17 16,17 36 0,-17-36-16,35 35 15,-18 1-15</inkml:trace>
  <inkml:trace contextRef="#ctx0" brushRef="#br0" timeOffset="147955.8353">4886 11483 0,'-18'0'0,"36"0"31,17 0-31,36 0 15,-36-18-15,53 18 16,-52 0-16,34 0 16,-52 0-16,-1 18 15</inkml:trace>
  <inkml:trace contextRef="#ctx0" brushRef="#br0" timeOffset="148077.5203">4992 11659 0,'17'0'16,"54"18"-16,-36-18 16,1-18-16,16 18 0,-16 0 15,-19-17-15</inkml:trace>
  <inkml:trace contextRef="#ctx0" brushRef="#br0" timeOffset="148668.3037">5821 11271 0,'-35'-17'0,"17"17"16,0 17-16,-17 19 16,17 34-1,1 18-15,17-35 0,17 53 16,19-18-1,34-17 1,18-36-16,1-35 16,-54-18-16,18 1 15,-18-18-15,0-1 0,1 1 16,-1-53-16,-35 35 16,-53-18-1,18 18-15,-89-17 16,71 35-16,-17 17 0,-54 18 15,71 35-15,0-17 16</inkml:trace>
  <inkml:trace contextRef="#ctx0" brushRef="#br0" timeOffset="152116.0293">4233 11712 0,'0'-17'47,"0"-1"-16,18 36 63,-18-1-78,18 19-1,-18-19-15,0 18 16,0-17-16,17 0 16,-17-1-16,0 1 15</inkml:trace>
  <inkml:trace contextRef="#ctx0" brushRef="#br0" timeOffset="155596.6908">3704 13018 0,'-17'0'0,"-19"-18"16,19 18-16,-19 0 15,19 18-15,-36 17 16,35 0-16,1 0 16,-1 71-1,18-71-15,0 54 16,18-54-16,-1 0 0,1-17 16,35-1-16,0-34 15,-18-1-15,0 1 16,-17-36-16,35-36 15,-36 37-15,-17 16 16,0-70-16,0 54 16,-35-72-16,0 71 15,-18-53-15,35 71 16,-35-18-16,36 35 16,-1 1-1,18 34-15,0 72 16,18-36-16,-1 70 15,1-52-15,35 52 16,0-17 0,-18-71-16,36 36 15,-36-36-15,18 0 16,-18-35-16</inkml:trace>
  <inkml:trace contextRef="#ctx0" brushRef="#br0" timeOffset="156016.805">4004 12965 0,'0'53'16,"-18"-18"-16,18 35 16,0-17-16,18-17 15,0-19-15,17 36 16,-17-35-16,52-1 15,-52-17-15,35-17 16,-36-1-16,1 0 16,-18 1-16,0-1 0,0 1 0,0-19 15,0 54 1,18 17 0,-1-17-16,19 35 15,-19-36-15,18 1 16,1-18-16,-1 0 15,-17 0 1,17-35-16,-35 17 16,0-35-16,-18 18 15,-17-36-15,17 54 16,-17-54-16,17 54 16,18-19-1,-17 36-15,17-17 16,17 17-16</inkml:trace>
  <inkml:trace contextRef="#ctx0" brushRef="#br0" timeOffset="157321.8977">4939 13000 0,'18'0'32,"17"0"-17,0 0-15,36 0 16,-36 0-16,35-18 15,-34 18-15,17-17 16,-36 17-16,1 0 16,-36 0-1</inkml:trace>
  <inkml:trace contextRef="#ctx0" brushRef="#br0" timeOffset="157660.1863">5062 12700 0,'0'18'15,"0"17"-15,18 35 16,-18-17-16,35 36 16,-35-36-16,36 35 15,-36-53-15,35 18 16,-18-35-1,1-1-15</inkml:trace>
  <inkml:trace contextRef="#ctx0" brushRef="#br0" timeOffset="157982.3553">5627 12841 0,'17'0'0,"1"18"16,35-18 0,-18 0-1,1 0-15,16 0 16,-16 0-16,17 0 16,-36 0-16</inkml:trace>
  <inkml:trace contextRef="#ctx0" brushRef="#br0" timeOffset="158140.1975">5750 13035 0,'36'18'16,"16"-18"0,1 0-16,-17 0 15,17 0-15,-36 0 16</inkml:trace>
  <inkml:trace contextRef="#ctx0" brushRef="#br0" timeOffset="159975.0503">6509 12665 0,'17'17'32,"19"36"-17,34 0-15,-34-35 16,52 35-16,-53-36 15,0 1-15,36 35 16,-54-35-16,19-1 16,-19 1-16,19 35 15,-19-53-15,-17 17 0,0 1 16</inkml:trace>
  <inkml:trace contextRef="#ctx0" brushRef="#br0" timeOffset="160213.8471">6950 12594 0,'-18'0'15,"0"18"-15,1-1 16,-36 54-16,18-18 15,-18 53 1,17-53-16,-16 35 0,52-53 16,-18 0-1,18-17-15</inkml:trace>
  <inkml:trace contextRef="#ctx0" brushRef="#br0" timeOffset="160630.1047">7126 12206 0,'0'-18'0,"0"1"15,-18 17-15,18 17 31,0 19-31,0 17 16,0-18-16,0 18 16,0-35-16,0 34 15,18-16 1,0-1-16,-1-35 0,19 18 16,-19-18-1,19 0-15</inkml:trace>
  <inkml:trace contextRef="#ctx0" brushRef="#br0" timeOffset="160818.7808">7320 12383 0,'0'17'0,"0"1"16,18-1-16,-1 1 15,-17 0 1,18-1-16,-18 1 16</inkml:trace>
  <inkml:trace contextRef="#ctx0" brushRef="#br0" timeOffset="161046.8583">7426 12171 0,'18'17'0,"35"36"16,-18-17 0,-18-19-16,19 36 15,-19-17-15,-17-19 16,18 18-16,-18-17 15,0 0-15,0-1 0,-18 36 16,1-35-16</inkml:trace>
  <inkml:trace contextRef="#ctx0" brushRef="#br0" timeOffset="161691.2913">7920 12771 0,'18'-18'0,"-18"0"16,-18 18-1,0 18 1,1-18-16,-19 70 15,1 1-15,17-36 16,1 36-16,17-36 16,0 0-16,0-17 0,17-18 15,19 18-15,-1-18 16,0-18-16,36-35 16,-54 18-16,36-36 15,-35 18-15,0-35 16,-1 53-16,-34-71 15,17 53-15,-36-53 16,19 53-16,-19 1 16,19 34-16,-1 0 15,1 36 1,17 70-16,0-35 16,17 0-16,1 17 0,-1-17 15,19 71-15,-19-71 16,54 35-1,-53-53-15,17 1 0,-18-19 16,19 1-16,-1-18 16,-17 0-16</inkml:trace>
  <inkml:trace contextRef="#ctx0" brushRef="#br0" timeOffset="162042.0722">8378 12665 0,'36'0'0,"17"-18"15,-36 18 1,36 0-16,-35 18 0,0-18 15,-1 35 1,-17 0-16,0-17 16,-17 17-16,17-17 0,-18 52 15,18-52-15,-18 35 16,18-35-16,36 17 16,-19-35-16,18 18 15,1-18-15,-1 0 16,0 0-16,-17-18 15</inkml:trace>
  <inkml:trace contextRef="#ctx0" brushRef="#br0" timeOffset="162209.0355">8414 12859 0,'17'0'15,"1"0"-15,35 0 16,-18 0-16,36-18 16,-36 18-16,18 0 15,-18 0-15,-17 0 16</inkml:trace>
  <inkml:trace contextRef="#ctx0" brushRef="#br0" timeOffset="162681.908">8855 12065 0,'-18'0'16,"0"0"-1,1 18-15,-1-1 16,1 36-16,17-18 16,0 18-16,0-17 15,0 17-15,35 17 16,-18-35-16,19 1 0,17 17 15,0-36 1,-36 1-16,1-18 0,-1 0 16</inkml:trace>
  <inkml:trace contextRef="#ctx0" brushRef="#br0" timeOffset="162909.3829">9013 12330 0,'0'35'16,"0"0"0,18 0-1,-18-17-15,35 17 16,-35-17-16,18-18 15,0 18-15</inkml:trace>
  <inkml:trace contextRef="#ctx0" brushRef="#br0" timeOffset="163182.4533">9102 12083 0,'17'0'16,"1"0"-16,0 17 16,-1-17-16,36 53 15,-35-18-15,35 36 16,-36-18-16,1 18 15,0-36-15,-18 18 16,-18 35 0,-17-53-16</inkml:trace>
  <inkml:trace contextRef="#ctx0" brushRef="#br0" timeOffset="165060.9058">3687 14393 0,'0'-17'16,"0"-1"-16,-18 0 16,18 1-1,0-1-15,-18 1 16,1 17-16,-19 0 16,19 0-16,-19 17 15,1 1-15,-18 52 16,36-17-16,-1 0 15,18-18-15,-18 18 16,18 0-16,18 18 16,17-36-16,-17-17 15,35-18-15,-18-18 16,18-35-16,-35 18 16,17-53-1,-17 35-15,-18-53 16,0 53-16,0-53 15,-18 53-15,-17-35 16,17 35-16,-17-17 16,-1 34-16,19 1 15,17 70 1,17 54 0,1-19-16,17 54 15,-17-36-15,17 53 16,-17-88-1,52 35-15,-34-53 16,-19-17-16,19 0 0</inkml:trace>
  <inkml:trace contextRef="#ctx0" brushRef="#br0" timeOffset="165463.0553">3933 14182 0,'0'35'16,"0"-17"0,0 35-16,0 35 15,18-53-15,0 0 0,-1 18 16,1-35-16,17 17 16,-17-17-16,17-1 0,1-17 15,-19 0 1,1-35-16,-18 17 15,0-17-15,0 18 16,0-1-16,17 36 16,1-1-1,0 1-15,-1-18 16,19 17 0,-19-17-16,1 18 15,0-18-15,-1 0 0,18-18 16,-35 1-16,0-18 15,0-1-15,-35-17 16,18 18-16,-19-18 16,36 18-16,-17 0 15</inkml:trace>
  <inkml:trace contextRef="#ctx0" brushRef="#br0" timeOffset="166096.6667">4886 14270 0,'18'0'31,"17"0"-31,-17 18 15,34-18-15,-16 0 0,34 0 16,-17 0 0,-18 0-16,18 0 0,-35 0 15</inkml:trace>
  <inkml:trace contextRef="#ctx0" brushRef="#br0" timeOffset="166274.9943">5151 14111 0,'0'106'16,"0"-53"-16,17 53 15,-17-53-15,18-18 0,17 0 16,-17-17-16,-1-1 0,19-17 15</inkml:trace>
  <inkml:trace contextRef="#ctx0" brushRef="#br0" timeOffset="166475.3513">5574 14129 0,'88'0'16,"-17"-18"-1,17 18 1</inkml:trace>
  <inkml:trace contextRef="#ctx0" brushRef="#br0" timeOffset="166601.8503">5644 14235 0,'36'17'16,"-1"-17"-1,-17 0-15,52 0 16,1-17-16,-54 17 16</inkml:trace>
  <inkml:trace contextRef="#ctx0" brushRef="#br0" timeOffset="167113.8113">6456 13935 0,'35'53'15,"36"17"1,35 89 0,-1-71-1,-69-35-15,34 18 16,1-18 0,-54-36-16,1 1 0</inkml:trace>
  <inkml:trace contextRef="#ctx0" brushRef="#br0" timeOffset="167314.3403">6756 13935 0,'-53'88'15,"35"-35"-15,-17 88 16,35-70-1,-18-19-15,36 1 0,-18 0 0,53 18 16,-36-36 0,19-17-16,-19-18 0</inkml:trace>
  <inkml:trace contextRef="#ctx0" brushRef="#br0" timeOffset="167580.8859">7020 13653 0,'0'17'0,"0"1"16,-17 52-16,17-17 15,17 18-15,-17-36 16,36 36 0,-19-54-16,18 1 15,-17-18-15</inkml:trace>
  <inkml:trace contextRef="#ctx0" brushRef="#br0" timeOffset="167787.0439">7179 13705 0,'18'0'16,"-1"0"-16,1 18 16,-18 0-16,0 17 15,0 0-15,0 18 16,0-35-16,0-1 16,-18 1-16,18 0 15,18-1-15,0-17 16,35 0-1,-1-17 1</inkml:trace>
  <inkml:trace contextRef="#ctx0" brushRef="#br0" timeOffset="167969.4774">7426 13635 0,'0'18'16,"18"17"-1,-1-18-15,1 19 0,17 34 16,-17-34-16,-1 34 16,-17-52-16,0 52 15,-17-52-15,-18 35 16</inkml:trace>
  <inkml:trace contextRef="#ctx0" brushRef="#br0" timeOffset="168494.4488">7938 14129 0,'-36'-18'16,"19"36"-16,-1 52 16,0-34-1,18 17-15,-17-18 16,17 18-16,0 17 15,17-52-15,1 17 0,17-17 16,1-18 0,-19-35-16,18 17 0,-17-17 15,35-71-15,-35 53 16,-1 0-16,1 0 0,0 0 16,-18-70-16,0 52 15,0 18-15,-18-17 16,18 17-16,-18 0 15,1 35-15,-1 18 0,18 35 16,-18 71 0,18-53-16,18 18 15,0 87-15,-1-87 16,36 53-16,-35-72 16,17-16-16,0 17 15</inkml:trace>
  <inkml:trace contextRef="#ctx0" brushRef="#br0" timeOffset="168776.656">8361 13988 0,'35'-18'15,"18"18"-15,0 18 16,0 17-1,-35-17-15,-18-1 0,0 36 16,0-18-16,-18 1 16,-17 17-1,17-18-15,0 0 0,1-17 0,-1 35 16,18-36 0,0 19-16,18-36 15,-1 17-15,-17 1 16,18-18-16,0 0 15</inkml:trace>
  <inkml:trace contextRef="#ctx0" brushRef="#br0" timeOffset="168937.7633">8396 14270 0,'18'-18'16,"-1"18"-16,36-17 15,-35 17-15,53-18 16,-54 18-16,36 0 16</inkml:trace>
  <inkml:trace contextRef="#ctx0" brushRef="#br0" timeOffset="169187.5981">8678 13653 0,'0'52'16,"0"54"-1,18-70-15,0 16 16,17 19-1,-17-36-15,34 1 16,-16-1-16,-19-35 0,1 0 16,0-18-16</inkml:trace>
  <inkml:trace contextRef="#ctx0" brushRef="#br0" timeOffset="169410.912">8978 13670 0,'35'35'16,"-17"1"-16,-18-19 15,0 36 1,0-17-16,0-1 16,0-18-16,18-17 15,-1 0 1,1 0-16,17 0 15,-17-17-15</inkml:trace>
  <inkml:trace contextRef="#ctx0" brushRef="#br0" timeOffset="169621.8752">9243 13511 0,'35'36'16,"0"34"0,-17-34-16,0-1 15,-1 0-15,-17 0 0,0 1 0,0 17 16,-53 35 0,36-71-1,-19 19-15</inkml:trace>
  <inkml:trace contextRef="#ctx0" brushRef="#br0" timeOffset="170062.2553">4586 15222 0,'18'18'31,"17"-18"-15</inkml:trace>
  <inkml:trace contextRef="#ctx0" brushRef="#br0" timeOffset="170188.8148">4639 15487 0,'0'18'16,"0"-1"0,0 1-16,18-18 0</inkml:trace>
  <inkml:trace contextRef="#ctx0" brushRef="#br0" timeOffset="170312.5999">4727 15681 0,'18'0'16,"-18"18"0</inkml:trace>
  <inkml:trace contextRef="#ctx0" brushRef="#br0" timeOffset="170435.8705">4763 15946 0,'0'17'16,"0"1"0</inkml:trace>
  <inkml:trace contextRef="#ctx0" brushRef="#br0" timeOffset="171891.1988">4180 17374 0,'-52'-17'0,"-1"17"16,35 0-16,-35 17 16,18 1-16,17 0 15,0-1-15,-17 19 16,18 52-16,17 18 16,0-54-16,0-16 15,35 34-15,18-52 16,-36-18-16,19 0 15,-1-18-15,-17 1 16,-1-1-16,19-17 0,-19-1 16,18-69-16,-35 34 15,0-52-15,0 70 16,-35-88 0,18 70-16,-1 0 0,0 19 0,-35-90 15,36 90 1,-19 16-16,1-17 15,17 71 1,36 70-16,-18-17 16,18-1-16,17 1 15,-17-1-15,52 71 16,-34-88-16,-1 0 0,18-17 16,17 17-16,1-18 15,-54-35-15,1 17 16</inkml:trace>
  <inkml:trace contextRef="#ctx0" brushRef="#br0" timeOffset="172558.407">4621 17286 0,'0'-18'0,"0"1"16,0-1-1,-17 18-15,17 53 16,0-18-16,17 18 15,-17 53-15,18-53 16,17 35 0,-17-52-16,0-19 0,-1 1 15,19-1-15,-19-17 0,36-17 16,-35-1-16,17-17 16,-17 17-16,-1-52 15,-17 34-15,0 19 16,0-1-1,0 36 1,18-1-16,-18 1 16,35 17-16,0-35 15,-17 18-15,0-18 16,-1-18-16,19-17 16,-36 0-16,17 17 0,-17-35 15,0 18-15,-17-18 16,17 35-16,0 1 15,-18-1-15,18 0 16,-18 18-16,36 0 16</inkml:trace>
  <inkml:trace contextRef="#ctx0" brushRef="#br0" timeOffset="172804.3193">5450 16545 0,'-17'18'15,"-1"70"1,18-17-16,-17 87 16,-1 36-1,0-105-15,-17 87 16,35-105-16,0-1 0,-18 18 15,18-52-15,0-1 16,18-17-16</inkml:trace>
  <inkml:trace contextRef="#ctx0" brushRef="#br0" timeOffset="173199.1685">5803 17110 0,'18'17'16,"35"19"-16,0-36 0,35 17 15,-35-34 1,35 17-16,-53-18 16,36 18-16,-54 0 15</inkml:trace>
  <inkml:trace contextRef="#ctx0" brushRef="#br0" timeOffset="173342.4153">5874 17286 0,'17'18'16,"54"-18"0,-36 0-16,36-18 15,-36 18-15,36-18 16</inkml:trace>
  <inkml:trace contextRef="#ctx0" brushRef="#br0" timeOffset="174239.8738">6650 17163 0,'18'53'15,"-18"17"1,17 1-1,-17-18 1,0-36-16,0 1 0,0-53 31,0-1-31,0-17 0,18-35 16,-1 35 0,1-35-16,0 53 15,-1 17-15,19-17 16,-19 35-16,1 0 0,0 53 15,-1-18 1,-17 0-16,18 54 16,-18-54-16,17 18 15,-17-36-15,18-17 16,0 0 0,17-53-1,-17 18-15,-1 18 0,19-1 16,-1-17-1,-18 35-15,-17-18 0,36 36 16,-19-18-16,-17 35 16,36 18-16,-36-18 15,17 53 1,1-52-16,0-1 16,-18 0-16,17-17 0,1-1 0</inkml:trace>
  <inkml:trace contextRef="#ctx0" brushRef="#br0" timeOffset="175272.9477">10918 11024 0,'0'-35'15,"0"53"32,0 17-47,18 18 16,-18-18-16,35 106 15,-35-35-15,18 0 0,0 17 16,-18 19-16,0 193 16,0-141-16,-18 35 15,0 18-15,1 0 0,-1 35 16,-17 283-16,35-283 15,-18 247-15,36-282 16,17 211-16,-17-263 16,-1 193-1,1-212-15,17 141 16,-35-175-16,36 87 16,-19-123-16,36 70 15,-35-123-15,-1 35 16,1-53-16,-18-17 15</inkml:trace>
  <inkml:trace contextRef="#ctx0" brushRef="#br0" timeOffset="176434.8421">12577 11606 0,'-36'-70'16,"-17"-1"-1,18 36-15,-53-18 16,53 71-16,-1 17 15,-17 88-15,36-52 16,-19 88-16,36-106 16,18 70-1,0-88-15,17-17 16,0 0-16,1-18 0,52-18 16,-35-17-16,17-53 15,-52 35-15,17-71 16,-35 71-16,-17-88 15,-1 88-15,-17-70 16,-1 70-16,1 18 16,0-1-16,0 1 0,17 35 15,-17 0-15,35 18 16,0 70 0,17-35-16,1 0 0,35 88 15,-18-71-15,0 1 16,71 35-16,-53-71 15,35 18-15,-52-53 16,16-18 0,-52 1-16</inkml:trace>
  <inkml:trace contextRef="#ctx0" brushRef="#br0" timeOffset="176785.3743">12682 11007 0,'18'88'0,"17"53"16,-17 0-1,0-70-15,-1-1 0,18 36 16,1-53 0,-19-35-1,19-54 1,-1-17-1,-17 36-15,35-19 16,-36 36-16,36 36 16,-35-19-16,-1 19 15,1-1-15,-18 0 0,-18 18 16,1-35-16,-54 17 16,36-17-16,-36-1 15,36-17-15,-18-17 16,35 17-16,18-18 15,18 0-15</inkml:trace>
  <inkml:trace contextRef="#ctx0" brushRef="#br0" timeOffset="176990.3652">13335 11501 0,'18'0'0,"17"0"15,35-18-15,-34 18 16,17 0-16,-36 0 16,1 18-16</inkml:trace>
  <inkml:trace contextRef="#ctx0" brushRef="#br0" timeOffset="177112.9388">13388 11606 0,'0'36'16,"18"-36"-1,70 17-15,-53-17 16,53 0 0,-52 0-16,-1 0 0</inkml:trace>
  <inkml:trace contextRef="#ctx0" brushRef="#br0" timeOffset="177430.7241">13988 11359 0,'-18'53'16,"18"18"-16,0-36 15,18 53-15,17-35 16,0-17-16,53 17 16,-52-36-16,17 1 0,-18-1 15,53-34 1,-53-1-16,-17-17 0,0 0 16,-18-36-16,0 18 15,-36 0-15,19 18 0,-36-18 16,-35-35-16,52 53 15,-52-1 1,53 19-16,0 17 0,-1 0 16</inkml:trace>
  <inkml:trace contextRef="#ctx0" brushRef="#br0" timeOffset="178091.8963">12312 10848 0,'0'-18'0,"0"1"16,-18-1-16,18 0 16,-17 1-16,17-1 15,-18 18 1,36 0-16,-18 53 16,17-18-1,1 1-15,17 69 16,-17-69-16,0 17 0,-1 52 15,1-69-15,-1 52 16,1-53-16,0 18 16,-1-18-16,1 1 15,0-19 1</inkml:trace>
  <inkml:trace contextRef="#ctx0" brushRef="#br0" timeOffset="179798.9553">12206 12982 0,'0'0'0,"-18"-17"16,-34 17-16,34 0 15,-53 17 1,1 36-16,52-18 0,-35 54 15,53-36-15,-17-18 16,34 35 0,1-52-16,0 0 0,34-1 15,-16-17-15,-1-17 16,0-1-16,36-70 16,-36-18-16,-17 53 15,-18-70 1,0 70-16,-18-53 15,0 53-15,-34-35 16,34 70-16,-17 0 16,17 18-16,18 53 15,0-17-15,18 69 16,-1-52-16,36 71 16,-18-54-16,1-17 15,-1-17-15,0 17 0,54 17 16,-54-52-16,0-1 15,0-17 1,-17-17-16</inkml:trace>
  <inkml:trace contextRef="#ctx0" brushRef="#br0" timeOffset="180149.8614">12541 12612 0,'0'123'16,"18"1"0,-18-54-16,18 54 15,17-18 1,-35-71-16,17 0 16,1-35-16,-18-35 15,18 0-15,-1 17 16,-17-17-16,36 17 0,-1 0 15,-17 18 1,34 18-16,-34 17 16,-18 18-16,0-17 15,-35-1-15,17-18 16,-35 1-16,18-18 16,-36 0-16,36 0 15,0 0 1,17 0-16,18-18 15</inkml:trace>
  <inkml:trace contextRef="#ctx0" brushRef="#br0" timeOffset="180465.7918">13123 13053 0,'18'0'15,"0"0"-15,35 0 16,-1-18-16,37 18 16,-54-17-16,35-1 15,-52 18-15,0-18 16</inkml:trace>
  <inkml:trace contextRef="#ctx0" brushRef="#br0" timeOffset="180633.319">13353 12841 0,'17'88'15,"-17"1"1,0-1 0,0-35-16,18 17 15,0-35-15,17 1 16</inkml:trace>
  <inkml:trace contextRef="#ctx0" brushRef="#br0" timeOffset="181000.321">13917 12876 0,'53'0'15,"0"0"-15,-18 0 16,36-17-16,-1 17 16,-52 0-1</inkml:trace>
  <inkml:trace contextRef="#ctx0" brushRef="#br0" timeOffset="181154.8475">13899 13018 0,'53'17'16,"-35"-17"-1,53 0-15,-54 0 16,18 0-16,-17 0 0,0-17 15</inkml:trace>
  <inkml:trace contextRef="#ctx0" brushRef="#br0" timeOffset="181778.7446">14817 12947 0,'17'0'15,"1"-35"1,0 35-16,-1-18 16,-34 36-1,-1-1-15,-35 54 16,35-36-1,1 18-15,-1-18 0,0 36 16,18-36-16,0-17 16,36 17-16,-1-35 15,18-18-15,-18 1 16,1-1-16,-1-17 16,-18-18-16,36-35 15,-53 35-15,18-53 16,-18 53-16,0 0 0,-18-70 15,18 87-15,-17-16 16,-36-19 0,35 89-1,18 35-15,0 52 16,18-34-16,-1 35 16,36 17-1,0-35 1,0-17-16,-35-53 15,-1-1-15</inkml:trace>
  <inkml:trace contextRef="#ctx0" brushRef="#br0" timeOffset="182063.3853">15328 12841 0,'53'0'15,"0"18"1,18-1-16,-18 1 16,-36 0-1,-17-1-15,0 1 0,-35 35 16,0 0 0,17 0-1,18-36-15,0 19 16,0-19-16,18 1 15,-1-18-15,1 18 16</inkml:trace>
  <inkml:trace contextRef="#ctx0" brushRef="#br0" timeOffset="182201.3829">15311 13159 0,'0'-18'16,"17"18"-16,54-18 15,17 18 1,-53 0-16,1-17 0,34 17 16,-35-18-1</inkml:trace>
  <inkml:trace contextRef="#ctx0" brushRef="#br0" timeOffset="182441.0707">15681 12312 0,'-18'0'0,"18"53"16,0 0-16,0-18 15,0 18-15,18 35 16,0-35-16,35 18 15,-36-36-15,36 0 16,-35-17-16,35-18 16,-53-18-16</inkml:trace>
  <inkml:trace contextRef="#ctx0" brushRef="#br0" timeOffset="182591.0103">15910 12594 0,'18'18'0,"-18"17"16,18-17-16,-18-1 15,17 1-15,1 0 16</inkml:trace>
  <inkml:trace contextRef="#ctx0" brushRef="#br0" timeOffset="182798.5399">16104 12312 0,'53'71'16,"0"17"-1,-18 0 1,-17-18-16,-18-34 15,0 34-15,-53-17 16</inkml:trace>
  <inkml:trace contextRef="#ctx0" brushRef="#br0" timeOffset="183630.4413">12277 14182 0,'-18'0'15,"-17"-18"-15,-1 18 16,1 35 0,0 71-1,17-71-15,18 1 16,0 17-16,0-36 0,36 36 15,-36-18-15,35-17 16,-18-18-16,19-35 16,-19 17-16,36-70 15,-17 35-15,-1-70 16,-17 70-16,-18-71 16,0 54-16,0-54 15,-18 71 1,0-17-16,1 52 15,-1 18-15,18 18 16,-18 52-16,18 1 16,0 52-16,18-52 15,17 70 1,18-18-16,-18-87 16,36 34-16,-53-52 15</inkml:trace>
  <inkml:trace contextRef="#ctx0" brushRef="#br0" timeOffset="183964.7588">12577 13758 0,'-18'0'0,"18"18"0,18 70 15,-1-35 1,-17 71-16,18-72 15,-1 54-15,-17-53 16,18 0 0,0-35-16,-1-18 15,1-18-15,35-17 16,-35 17-16,34 18 16,-16 0-1,-19 36-15,1-19 0,-18 18 16,0-17-16,-35 35 15,17-35-15,-17-1 16,0-17-16,-1 0 16,1 0-16,17 0 15,18-17-15,0-1 16</inkml:trace>
  <inkml:trace contextRef="#ctx0" brushRef="#br0" timeOffset="184136.6065">13106 14182 0,'70'0'16,"18"0"-16,-17 0 16,-18-18-1,-35 18-15,-1-18 16</inkml:trace>
  <inkml:trace contextRef="#ctx0" brushRef="#br0" timeOffset="184287.0602">13282 13970 0,'0'35'0,"0"53"15,18-52-15,-18 52 16,17-35-16,-17 0 15,18-18-15,0 0 16</inkml:trace>
  <inkml:trace contextRef="#ctx0" brushRef="#br0" timeOffset="184583.7952">13723 14076 0,'71'17'16,"-36"-17"-16,35 0 16,-34 0-16,-19 0 15,1 18-15</inkml:trace>
  <inkml:trace contextRef="#ctx0" brushRef="#br0" timeOffset="184709.9883">13794 14288 0,'0'0'0,"0"17"16,17-17-16,36 18 16,18-1-1,17-17-15,-53 0 0</inkml:trace>
  <inkml:trace contextRef="#ctx0" brushRef="#br0" timeOffset="185138.7315">14376 14076 0,'-53'0'16,"18"53"-16,35-36 15,0 19-15,0 34 16,35 1-1,-18-36-15,19-17 0,17 35 16,0-36 0,-1-17-1,-16-35-15,-19 17 0,19-52 16,-1-18 0,-17 35-16,-1-53 15,-17 35-15,-17-70 16,17 88-1,-36-17-15,36 34 0,-35 1 16,35 18-16,-35-1 16,35 53-16,-18 53 15,18-35-15,0 88 16,0-70-16,35 52 16,-17-52-16,35 35 15,-35-71-15,17 36 16</inkml:trace>
  <inkml:trace contextRef="#ctx0" brushRef="#br0" timeOffset="185443.4863">14887 14076 0,'88'0'15,"1"17"1,-1 1-16,0 35 16,-88-35-1,0 17-15,-35 18 16,-18 0 0,35-18-16,-35 18 15,36-35-15,-1-1 0,18 1 16,0 0-16,18-1 15,-1-17-15,1 0 0,0 0 16,-1 0-16,18-17 16,-35-1-16</inkml:trace>
  <inkml:trace contextRef="#ctx0" brushRef="#br0" timeOffset="185587.6807">14958 14323 0,'17'0'15,"36"0"1,-35 0-16,17 0 16,1 0-16,-1 0 0,18 0 15,-18 0-15,0-18 16</inkml:trace>
  <inkml:trace contextRef="#ctx0" brushRef="#br0" timeOffset="185817.9689">15381 13635 0,'0'70'16,"0"19"-16,0-54 0,35 35 15,1-17 1,-1-35-16,0 0 16,-17-18-1</inkml:trace>
  <inkml:trace contextRef="#ctx0" brushRef="#br0" timeOffset="186056.4003">15716 13653 0,'18'35'15,"-18"0"-15,0-17 0,0 17 16,0-17 0,18 17-16,-18-17 15,17-1-15,1 1 16,17-18-16,-17 0 15,17-18 1,-17 18-16,-1-35 16</inkml:trace>
  <inkml:trace contextRef="#ctx0" brushRef="#br0" timeOffset="186228.096">16069 13600 0,'18'53'16,"-1"-18"-16,1 35 15,-18-17-15,0-17 0,-18-1 16,1 0-16,-19 0 16,1-17-16</inkml:trace>
  <inkml:trace contextRef="#ctx0" brushRef="#br0" timeOffset="186495.0713">13705 14852 0,'0'18'16,"-17"-18"-1</inkml:trace>
  <inkml:trace contextRef="#ctx0" brushRef="#br0" timeOffset="186622.2893">13600 15152 0,'17'17'16,"1"-17"-1,-18 18-15</inkml:trace>
  <inkml:trace contextRef="#ctx0" brushRef="#br0" timeOffset="186751.4481">13688 15293 0,'0'18'16,"17"-1"-16,-17 1 16,0-1-1</inkml:trace>
  <inkml:trace contextRef="#ctx0" brushRef="#br0" timeOffset="187318.1785">12312 15910 0,'-71'0'15,"1"36"-15,-1 34 16,18 18 0,36-35-16,17 18 15,53-18 1,-18-36-16,53 1 16,-35-36-16,35-17 15,-35 17-15,0-52 16,-18 35-16,-17-18 0,0 17 15,-18 1-15,0-71 16,-18 53-16,0 18 0,1-18 16,-19-35-1,19 35-15,-18 35 0,17-17 16,18 18-16,-18 34 16,18 54-16,0-18 15,36 88-15,-19-53 16,18 53-1,1-88-15,34 53 16,-34-89-16,34 36 16,-52-53-16,-1 0 15</inkml:trace>
  <inkml:trace contextRef="#ctx0" brushRef="#br0" timeOffset="187656.4937">12771 15663 0,'0'89'16,"17"-37"-16,-17 90 15,18-90-15,-18 54 16,17-70 0,-17-1-16,18-17 0,0-36 31,17-17-16,-17 17-15,35-17 16,-36 35-16,36 17 16,-35 1-16,-18 35 15,0-35-15,-35 34 16,-1-34-16,-17 17 16,18-17-16,-36-18 15,54 0-15,-1-18 16,18 1-16,0-1 15</inkml:trace>
  <inkml:trace contextRef="#ctx0" brushRef="#br0" timeOffset="187884.9076">13212 16016 0,'70'0'15,"-35"-18"-15,18 18 16,71-17 0,-71-1-16,0 1 15,-18 17-15,0 0 0,-17-18 0,-18 0 16</inkml:trace>
  <inkml:trace contextRef="#ctx0" brushRef="#br0" timeOffset="188024.1064">13476 15840 0,'18'70'16,"-18"-17"-16,35 0 15,-35-18-15,18 1 0,-1-19 16,1 36-1</inkml:trace>
  <inkml:trace contextRef="#ctx0" brushRef="#br0" timeOffset="188181.632">13829 15857 0,'53'-35'0,"17"35"15,-52-18 1,0 18-16,-18 18 16</inkml:trace>
  <inkml:trace contextRef="#ctx0" brushRef="#br0" timeOffset="188297.1249">13705 16034 0,'53'17'16,"18"1"-16,-36-18 15,53-18 1,-52 1-16,-1 17 0</inkml:trace>
  <inkml:trace contextRef="#ctx0" brushRef="#br0" timeOffset="188885.788">14587 15875 0,'0'-18'0,"0"1"15,0-1-15,-17 18 16,-1 18-16,-17 35 16,17-18-16,-70 124 15,88-124-15,-18 53 16,18-53-16,36 1 15,-1-36-15,0 0 16,18 0-16,-18-18 16,18-17-16,18-36 15,-36 18-15,0 18 0,1-71 16,-19 36 0,-17 17-16,0-53 15,-17 53-15,-19-53 16,1 53-16,-18-17 15,36 70-15,-36 0 16,35 35-16,0 71 16,18-36-16,18 89 15,0-88-15,52 52 16,-35-88-16,54 54 16,-54-72-16,18 19 15,-35-36-15,17 17 0,-18-17 16</inkml:trace>
  <inkml:trace contextRef="#ctx0" brushRef="#br0" timeOffset="189441.1573">15275 15875 0,'-17'0'16,"34"-18"-1,1 18 1,0 0-16,52 0 15,1 0 1,-36 18-16,-17 0 16,-36 35-1,0-36-15,-17 54 16,0-54-16,17 54 16,0-36-16,36 18 15,0-35 1,-1-1-16,1-17 0,53 18 15,-54-18-15,36 0 16,-35 0-16,-1-18 16,-17 1-16</inkml:trace>
  <inkml:trace contextRef="#ctx0" brushRef="#br0" timeOffset="189604.4883">15258 16122 0,'53'0'16,"-1"0"0,37-18-1,-36 1-15,52-1 16,-69 0-16,-1 18 0,-17-17 16</inkml:trace>
  <inkml:trace contextRef="#ctx0" brushRef="#br0" timeOffset="189923.3858">15699 15381 0,'-18'35'0,"18"36"16,0 17 0,18-35-16,-1 35 15,1-35-15,52 18 16,-34-36-1,-19-35-15,1 0 16</inkml:trace>
  <inkml:trace contextRef="#ctx0" brushRef="#br0" timeOffset="190359.5599">15946 15575 0,'-18'71'16,"0"-36"-16,18 36 16,0-54-16,0 1 15,18-18-15,-18-18 16,18 1-16,-1-36 16,1 35-16,-1-17 0,-17-1 15,36 1 1,-19 0-16,1 35 15,-18 18 1,0 17-16,0 0 16,-18 0-16,18-17 15,0 0 1,18-18 0,0-18-1,-1 0 1,1 18-16,0 18 15,-18 0 1,17-1 0,-17 1-16,18 0 0,-18-1 15,18-17-15,-18 18 16,17-18 0</inkml:trace>
  <inkml:trace contextRef="#ctx0" brushRef="#br0" timeOffset="190570.6948">16334 15311 0,'70'52'15,"-52"-16"-15,17 17 16,-17-18-16,17 53 15,-35-35-15,18 35 16,-36-52-16,0-1 16,-17 18-16,17-18 0,-34 0 15</inkml:trace>
  <inkml:trace contextRef="#ctx0" brushRef="#br0" timeOffset="191443.5272">13070 17392 0,'-17'0'0,"17"-18"16,-18 18-16,-17-17 15,17-1-15,-52 18 16,52 0-16,-17 0 15,-18 53-15,35-35 16,1 17-16,-1 35 16,18-17-16,0 0 0,18 0 15,17-18 1,-18-35-16,54 18 16,-36-36-16,36-52 15,-36 17-15,36-70 16,-54 52-16,1-70 15,0 70-15,-36-52 16,18 70-16,-35-71 16,17 72-16,-17-1 15,35 35-15,-18 18 16,18 18-16,0 87 16,0-34-16,18 88 15,-18-71 1,35 53-16,-17-70 15,17-36-15,0 18 0,-17-18 16,52 18-16,-52-35 16,35-54-1</inkml:trace>
  <inkml:trace contextRef="#ctx0" brushRef="#br0" timeOffset="191807.4052">13388 17039 0,'35'141'0,"-17"-17"16,-1-18 0,-17-53-16,18-18 15,-18-18-15,18-17 16,-18-35-16,0 18 15,35-54-15,-17 53 16,35-35 0,-36 36-16,36 34 15,-18 1-15,-17 35 16,0-35-16,-36 52 16,18-52-16,-18 17 0,-52 18 15,35-53 1,-1 18-16,-17-18 15,18 0-15,17-18 0,1 18 16,17-18-16,17-35 16</inkml:trace>
  <inkml:trace contextRef="#ctx0" brushRef="#br0" timeOffset="192041.1481">14146 16863 0,'-35'88'15,"-18"18"-15,18-53 16,-18 70-16,18-52 16,17-1-16,-17 1 0,17-1 15,1 1-15,17-18 0,-18 35 16,18-70-1,18-1-15</inkml:trace>
  <inkml:trace contextRef="#ctx0" brushRef="#br0" timeOffset="192224.4027">14270 17268 0,'53'0'16,"17"0"-1,-17 18 1,-35-18-16</inkml:trace>
  <inkml:trace contextRef="#ctx0" brushRef="#br0" timeOffset="192352.2355">14252 17427 0,'18'0'0,"52"18"15,-34-18-15,52 0 16,-35-18-16</inkml:trace>
  <inkml:trace contextRef="#ctx0" brushRef="#br0" timeOffset="192856.7662">14887 17321 0,'18'124'15,"17"-54"1,-17-34-16,-1-19 16,1 1-16,0-18 15,-18-18-15,0-17 0,0 0 16,0-36 0,0 18-16,17 18 0,-17 0 15,36-36-15,-19 36 16,36 0-16,-35 35 15,17 35 1,-35 0-16,18 36 16,-18-36-16,-18 18 15,18-18-15,0-17 16,18-36 0,17-17-1,-17 17-15,35-17 16,-36 0-16,1 17 15,17 18-15,-17-18 0,35 18 16,-36 0-16,1 53 16,0-35-1,-18 17-15,17 1 0,-17 34 16,0-35-16,0 1 16,0-1-16</inkml:trace>
  <inkml:trace contextRef="#ctx0" brushRef="#br0" timeOffset="192978.1924">15822 17515 0,'0'-17'0</inkml:trace>
  <inkml:trace contextRef="#ctx0" brushRef="#br0" timeOffset="199841.6742">2046 11889 0,'0'17'31,"0"1"-31,53-18 16,0 0-16,35-18 15,-17 18 1,17-35-16,-35 17 15,53 1-15,-71-1 16,0 18-16,18-18 16,-35 18-1,-36 0 1</inkml:trace>
  <inkml:trace contextRef="#ctx0" brushRef="#br0" timeOffset="200086.4808">2399 11695 0,'0'0'0,"18"0"15,34 0-15,1 0 16,-17 17-16,34-17 16,-35 0-16,36 36 15,-53-36 1,17 52-16,-35-34 15,0 35-15,-18-35 16,-35 35-16,18-36 16,-35 36-1,34-18-15,-34 18 16</inkml:trace>
  <inkml:trace contextRef="#ctx0" brushRef="#br0" timeOffset="201911.5531">741 15187 0,'-18'-18'15,"1"1"1,-19-18-16,19 35 16,-1-18-16,-17 18 15,17 0-15,-17 18 16,17 17-16,1 35 16,-1-17-16,18 35 15,0-52-15,18 34 16,-1-52-16,36 17 15,-35-35-15,35 0 16,-18-17-16,0-19 16,-17 1-16,-18 0 15,17-1-15,-17 1 0,0-53 16,0 35 0,0-70-16,-17 70 15,17-18-15,-18 18 0,1-17 16,-19-36-16,19 71 15,-19-1-15,36 19 16,-17 17 0,17 17-16,0 36 15,0 0-15,17 53 16,1-35-16,0-19 0,35 54 16,-36-53-1,18-18-15,-17 18 0,0-17 16,17-1-16,0 18 15,-17-18-15,-18-17 0</inkml:trace>
  <inkml:trace contextRef="#ctx0" brushRef="#br0" timeOffset="202344.9109">935 15081 0,'0'53'16,"0"-35"-16,0 52 15,0-34-15,18-1 16,-18 0-16,35 0 16,-18-17-16,1-18 0,0 0 15,-1 0 1,-17-18-16,18 18 15,-18-35-15,0 0 16,0 17 0,0 36-1,18 0 1,-1 17-16,1-18 16,17 1-16,-17-18 15,17 0-15,-17-18 16,-1-17-16,-17 18 15,0-19 1,0 19-16,-35-36 16,35 35-16,-18-17 15,1 17-15</inkml:trace>
  <inkml:trace contextRef="#ctx0" brushRef="#br0" timeOffset="202812.225">1411 15311 0,'0'17'31,"18"18"-16,-18 1-15,17 17 16,-17-36-16,36 19 16,-19-19-16</inkml:trace>
  <inkml:trace contextRef="#ctx0" brushRef="#br0" timeOffset="204558.572">723 16210 0,'-17'0'31,"17"-17"-15,-18 17-16,0 0 15,1 17 1,-1 1-16,0 35 15,1-18-15,-1 36 16,18-36-16,0 35 16,0-52-16,35 17 15,-17-35-15,0 0 16,-1 0-16,1-17 0,35-36 16,-36 0-16,19-35 15,-36 52-15,0-52 16,0 35-16,-18-35 15,0 53-15,1-53 16,-1 52-16,-17-52 16,17 70-1,1-17-15,17 53 16,0 35 0,17 0-16,1 52 15,0-34-15,17 35 16,18 0-1,0-53 1,-36-18-16,1-17 0,0-18 16</inkml:trace>
  <inkml:trace contextRef="#ctx0" brushRef="#br0" timeOffset="204955.5154">953 16157 0,'0'0'0,"-18"18"0,18 0 16,-18 17-16,18 0 0,0 0 15,18 1-15,0-19 16,-1 1-16,1 0 16,-1-18-16,1 0 15,0-18 1,-18 0-16,0 1 15,0-1-15,0 0 16,0 1-16,17 34 16,1 19-1,0-1 1,-1-17-16,1-1 0,17 1 16,-17-18-16,17 0 15,-17 0-15,-18-35 16,0 17-16,0-35 15,-18 35-15,0-17 16,18 17 0,-17 1-16,17-1 15</inkml:trace>
  <inkml:trace contextRef="#ctx0" brushRef="#br0" timeOffset="205227.198">1323 16175 0,'0'0'0,"18"0"0,-1 18 16,-17-1-16,18 18 16,-18-17-16,17 17 15,-17-17-15,0 0 16,0-1-16,0 1 15,0 0 1,18-1-16,0-17 16,-1 0-16,1 0 15,0 0-15,-1 0 16,1 0-16</inkml:trace>
  <inkml:trace contextRef="#ctx0" brushRef="#br0" timeOffset="205641.7877">1111 16775 0,'-17'0'0,"34"0"31</inkml:trace>
  <inkml:trace contextRef="#ctx0" brushRef="#br0" timeOffset="205764.1991">1182 16933 0,'0'18'0</inkml:trace>
  <inkml:trace contextRef="#ctx0" brushRef="#br0" timeOffset="205902.8136">1235 17145 0,'-18'0'16</inkml:trace>
  <inkml:trace contextRef="#ctx0" brushRef="#br0" timeOffset="206009.228">1252 17286 0,'-17'18'16</inkml:trace>
  <inkml:trace contextRef="#ctx0" brushRef="#br0" timeOffset="208141.446">229 14358 0,'-17'0'0,"17"-18"15,17 36 17,1 0-17,0 17 1,52 71-16,-35-36 16,1 19-16,70 105 15,-54-71-15,72 142 16,-71-107-16,53 178 15,-36-160-15,36 159 16,-53-194-16,35 71 16,-35-124-16,18 53 15,-54-88-15,19 35 16,-36-52-16,0 16 16,0-34-1,-18-18 1,18-18-16</inkml:trace>
  <inkml:trace contextRef="#ctx0" brushRef="#br0" timeOffset="208439.3303">1270 14552 0,'0'18'15,"-35"52"1,17-17-16,-17 35 0,-18 124 16,18-71-16,-54 247 15,54-141-15,-18 18 16,-35 334-16,35-316 15,-17 140-15,70-264 16,0 35-16,35-141 16,-18 0-1</inkml:trace>
  <inkml:trace contextRef="#ctx0" brushRef="#br0" timeOffset="221181.3833">3387 12400 0,'-18'0'78,"0"0"-63,1 0 1,-1 0-16,-52 0 16,17 0-16,-53 18 15,53-1-15,-71 1 16,89 0-16,-71-1 16,53 1-16,-17 17 15,35-35-15,-1 18 16,36 0 62,0 17-62,-17-18-16,17 1 0,0 17 15,0 1-15,17 34 16,-17-35-1,0 1-15,18 52 16,-18-35-16,18 70 16,-18-52-16,0 105 15,0-88-15,17 89 16,-17-89-16,0 88 16,18-105-16,-18 70 15,17-70-15,-17 52 16,18-52-16,-18 52 15,18-70-15,-18 18 16,17-18-16,-17 17 16,18 54-16,0-71 15,-1 52-15,1-52 16,0 35-16,-18-35 16,17-17-16,-17 17 15,0-1-15,0 37 16,0-19-16,18 36 15,-18-53-15,0 53 16,18-71-16,-18 53 16,0-70-16,17 52 15,-17-52-15,0 35 16,0-18-16,18 1 16,-18-19-16,0 19 15,0-19-15,0 1 16,0-1-16,-18 1 15,18 0-15,0-1 16,0 1 0,0 0-16,0-1 15,0 1 17,0 0-17,18-1 1,-1 1 15,1-18 0,0 0-15,-1 17 0,1 1-16,17-18 15,1 18-15,34-18 16,-35 17-16,54 1 15,-54-18-15,53 53 16,-53-35 0</inkml:trace>
  <inkml:trace contextRef="#ctx0" brushRef="#br0" timeOffset="228225.9744">18803 3687 0,'0'17'47,"18"1"-47,-18-1 16,17 19-16,-17-19 15,18 54-15,-18-36 16,0 36-1,18-18-15,-18 70 16,0-70-16,0 88 16,17-70-16,-17 87 15,0-69-15,0 69 16,18-52-16,-18-18 16,0 1-16,0 16 0,0 107 15,18-106-15,-18 123 16,17-105-16,-17 123 15,18-124-15,-18 124 16,17-106-16,-17 141 16,0-140-16,18 122 15,-18-105 1,18 123-16,-1-123 16,1 141-1,-18-159-15,18 18 0,-1 140 16,-17-140-16,0 0 0,0 0 15,18 158 1,-18-140-16,0 140 16,0-158-16,0 158 15,0-158-15,18 159 16,-18-160-16,-18 177 16,18-176-16,0 176 15,0-176-15,0 176 16,0-176-16,0 176 15,18-176-15,-1 0 16,-17 17-16,18-17 0,17 141 16,-35-142-1,35 160 1,-35-177-16,18 159 16,0-141-16,-18-18 0,0 123 15,17 1 1,-17-142-16,0-17 0,0 124 15,0-36 1,0-106-16,0 0 0,0 0 16,0 71-16,0-71 15,18 36-15,-18-72 16,0 1-16,18-17 16</inkml:trace>
  <inkml:trace contextRef="#ctx0" brushRef="#br2" timeOffset="248830.6235">12153 10548 0,'0'-18'46,"18"18"-30,-36 0 31,18-17-31,-17 17-16,-1-18 15,0 18-15,1 0 0,-19-17 16,1 17-1,0 0-15,17 0 16,-35 17-16,36-17 16,-1 0-16,0 0 15,1 18 1,-1-18-16,0 0 0,1 0 16,-1 0-16,1 0 15,-19 17 1,19-17-16,-1 18 15,0-18 1,18 18-16,0-1 16,0 19-1,0-19-15,0 19 16,0-1-16,0 0 16,0 0-16,0 1 0,-17 34 15,17-35 1,0 54-16,0-36 15,0 35-15,0-35 16,0 70-16,-18-70 16,18 53-16,0-36 15,0-17-15,0 18 16,-18-18-16,18 70 16,0-52-16,0-18 0,0 70 15,0-52-15,0-18 16,0 17-16,0 54 15,0-54-15,0 1 0,18-18 16,-18 17-16,18 71 16,-18-70-16,0 0 15,17 87-15,1-87 16,-18-1-16,35 72 16,-35-72-16,36 71 15,-36-70-15,17 70 16,1-53-16,-1 53 15,1-70-15,0-1 16,-18 19-16,17-1 0,1-18 16,-18 18-16,35 71 15,-35-71-15,36 54 16,-19-72-16,1 18 16,17 53-16,-17-70 15,-1 88-15,1-71 16,0-18-16,-18 89 15,17-88-15,-17 70 16,0-71-16,18 72 16,-18-72-16,0 71 15,0-70-15,18 52 16,-18-70-16,0 53 16,0-53-16,0 53 15,0-36-15,-18 18 16,18-35-1,-18 53-15,18-53 16,-35 35-16,35-52 16,-18 52-1,1-53-15,17 18 0,-18 18 16,18-19 0,0-16-16,0-19 0,0 1 15,0 17-15,0-17 16,0 0-16,0-1 15,0 18 1,0 1 0,0-19-1,0 1 1,18-18 15,17 18-31,0-18 16,18 17-16,-18-17 15,1 0-15,34 0 16,-52 0-16,17 0 0,-17 0 16,0 36-1</inkml:trace>
  <inkml:trace contextRef="#ctx0" brushRef="#br2" timeOffset="250882.7301">15558 12030 0,'-36'-18'15,"-17"0"1,18 18-16,-36-17 16,19 17-16,16 0 0,-34 0 15,-36 17-15,35-17 16,18 18-16,-70 17 15,52 1-15,18-1 0,-17 0 16,-1 0-16,18 1 16,1 17-16,-54 53 15,53-54-15,18 19 0,-36 35 16,53-53 0,1 0-16,17 0 0,17 35 15,1-35-15,70 53 16,-17-54-16,70 37 15,-53-36-15,88 35 16,-70-53-16,106 36 16,-106-54-16,141 1 15,-124-18-15,124-71 16,-123 18 0,123-88-16,-142 53 15,36-71-15,-88 71 16,0-71-16,-35 89 15,-18-107-15,-35 89 16,-54-106 0,37 106-16,-125-53 15,89 88-15,-106 0 16,106 53-16,-106 18 16,123 17-16,-88 53 15,106-35-15,1 18 16</inkml:trace>
  <inkml:trace contextRef="#ctx0" brushRef="#br2" timeOffset="251695.2931">15258 13476 0,'0'-18'15,"-18"1"-15,0-18 0,-17 35 16,0-36 0,0 19-16,-1 17 0,-52-18 15,18 36-15,17-18 16,-18 17-16,-70 19 16,88-1-16,-70 18 15,52-18-15,-17 36 16,35-36-16,-18 35 15,54-17-15,-19 36 16,36-54-16,0 53 16,36-53-16,17 53 15,-18-52 1,18-1-16,0 0 0,0 18 16,105 18-16,-69-36 15,105 36-15,-89-36 16,107 0-16,-106-35 15,88 0 1,-88-17-16,88-54 16,-106 36-16,53-53 15,-88 35-15,35-71 16,-70 54-16,-18-54 16,0 54-16,-71-89 15,18 88-15,-88-70 16,53 71-16,-106-19 15,106 54-15,-71 17 16,89 36-16,-54 35 16,71-18-16</inkml:trace>
  <inkml:trace contextRef="#ctx0" brushRef="#br2" timeOffset="252668.586">15628 14958 0,'-18'-18'16,"1"18"-16,-1 0 0,-17-17 16,0-1-16,-18 18 15,0 0-15,0 0 16,-53 0 0,35 0-16,19 18 0,-19-18 0,0 17 15,-17 1-15,18 17 0,-89 18 16,71-35-1,17 17-15,1 0 0,-71 36 16,17-1 0,71-34-16,18-1 0,-18 0 15,0 36-15,18-18 16,17 0-16,0-1 16,18 1-16,0 53 15,36-35-15,-1-36 0,0 18 16,18 0-16,35 17 15,-35-34-15,18-1 0,-18 0 16,35 1-16,71 34 16,-71-52-16,0-1 15,18 19-15,0-19 0,17-17 16,107 36-16,-125-36 16,1 0-16,106 17 15,-124-17-15,88-17 16,-87 17-16,-19-18 15,36-17-15,-53-1 16,-18 1-16,1-18 0,-19 0 16,18-70-16,-17 35 15,-18-18-15,0 18 16,0-36-16,-53-88 16,18 107-16,-18-1 0,-18 18 15,1 35-15,-54-53 16,36 88-16,18 1 0,-1 17 15,1 17-15,-72 36 16</inkml:trace>
  <inkml:trace contextRef="#ctx0" brushRef="#br2" timeOffset="253441.2945">13159 18115 0,'17'0'16,"54"0"-1,-1 0-15,124-17 16,-70-1-16,158 18 16,-123-18-16,-18 18 15,35 0-15,-17 0 0,0 0 16,141 0-1,-177 18-15,89 0 16,-142-1-16,-17 1 0,18-1 16</inkml:trace>
  <inkml:trace contextRef="#ctx0" brushRef="#br2" timeOffset="256799.522">20655 5080 0,'18'-18'0,"-18"1"16,0-1-1,-18 0 1,1 1 0,-1 17-16,0 0 0,-17 0 15,0 0-15,-1 0 0,-52 53 16,35-18 0,18 0-16,-18 36 15,18-18-15,35 35 16,0-53-16,35 36 15,-17-36-15,70 0 16,-53-35-16,53-35 16,-35 17-16,18-70 15,-36 35-15,18-70 16,-35 52-16,-1-52 16,-17 52-16,-17-87 15,-19 87 1,-16-88-16,34 106 15,-35-35-15,18 88 16,17 0-16,0 18 16,1 17-16,17 88 15,35 19 1,-17-72-16,52 71 16,-34-70-16,16-18 0,37 53 15,-36-54-15,17 37 16,-17-19-1,-35-34-15,-1-19 0,1-17 16,0 18 0</inkml:trace>
  <inkml:trace contextRef="#ctx0" brushRef="#br2" timeOffset="257189.4471">20990 4410 0,'18'70'16,"17"36"-1,-17 35 1,17 89 0,-35-160-16,18 18 15,-18-70-15,0 0 16,0-1-16,17-17 15,-17-17-15,36-19 16,-1 36-16,18-17 16,-18 17-16,36 35 15,-36 0-15,18 18 16,-35-35-16,-1 17 16,-17-17-16,0-1 0,-35 1 15,0 0 1,-18-18-16,17 0 15,-16-18-15,34 0 16,-17 1-16,35-1 16,0 0-16</inkml:trace>
  <inkml:trace contextRef="#ctx0" brushRef="#br2" timeOffset="257622.3172">21855 4886 0,'17'-18'16,"36"18"-1,-18 0-15,1 0 0,-1 0 16,0 0-16,-17 0 16,17 18-16</inkml:trace>
  <inkml:trace contextRef="#ctx0" brushRef="#br2" timeOffset="257751.0948">21855 5009 0,'53'18'16,"70"0"0,-17-36-1,-89 0-15</inkml:trace>
  <inkml:trace contextRef="#ctx0" brushRef="#br2" timeOffset="258275.4962">22895 4251 0,'0'35'16,"0"1"-1,0 52-15,0-35 16,18-18-16,0 53 16,-1-35-16,-17 0 0,18 18 15,-18-19 1,0 1-16</inkml:trace>
  <inkml:trace contextRef="#ctx0" brushRef="#br2" timeOffset="258439.4777">22754 4957 0,'71'17'15,"35"-34"1,-54 17-16,19-18 15,0 18-15,52-18 16,-70 1-16,18 17 16</inkml:trace>
  <inkml:trace contextRef="#ctx0" brushRef="#br2" timeOffset="258902.3893">22931 5292 0,'0'35'0,"0"0"16,0 1-16,0-1 0,17 0 16,-17-17-1,18-18 1,-18-18-16,17-52 15,-17 34 1,18 1-16,-18 0 0,35-18 16,-17 35-16,17 0 15,-17 36-15,0 0 16,-1-1-16,1 1 0,0 17 16,-1 18-16,-17-35 15,18 0-15,-18-1 16,17-34 15,1-19-15,0 19-16,-1-1 0,1 0 15,0 1-15,-1 17 0,1 17 0,17 1 16,-17 17-16,-1 18 16,1-18-1,0 18-15,-1-35 16,1 17-16,0-35 15</inkml:trace>
  <inkml:trace contextRef="#ctx0" brushRef="#br2" timeOffset="259746.8981">25083 4692 0,'0'-18'16,"0"1"-16,17-19 15,-17 19-15,18-19 16,-1 19-16,19-18 16,-19 17-16,1-17 15,0 35 1,-36 0 0,-17 0-1,-1 0-15,1 17 16,-18-17-16,-70 18 15,52 0-15,18-18 0,-88 17 16,88 1-16,-17-1 16,-18 19-1,52-19-15,19 1 0,17 0 16,17-1-16,19 36 16,16-35-16,37 17 15,-54-17-15,53 17 16,-53-35-16,1 35 15,-36 1-15,-53-1 16,17 0-16,-52 18 16,35-35-16,0-1 15,18 19-15,-18-19 16,36 1-16,-1 0 16,18-1-16,18 1 15,17-1-15,18 1 0,53 0 16,-36-1-16,1-17 15,-18 0-15,52 0 16,-52-17-16,18-1 16,-53 18-16,-18-35 15,0 17-15,-18 1 16,18-1-16,-35 0 16,17 18-16</inkml:trace>
  <inkml:trace contextRef="#ctx0" brushRef="#br2" timeOffset="260052.9062">24465 5733 0,'18'53'16,"-18"-36"-1,0 18-15,17 1 16,-17-19-16,18 1 0,-18 0 15,18-18-15,-18-36 16,0 19-16</inkml:trace>
  <inkml:trace contextRef="#ctx0" brushRef="#br2" timeOffset="260187.0907">24500 5521 0,'18'0'16,"0"-18"-1,-1 18-15,1-17 16,0 17-16,17 0 16,-17 0-16</inkml:trace>
  <inkml:trace contextRef="#ctx0" brushRef="#br2" timeOffset="260344.4975">24677 5627 0,'35'0'16,"36"-18"-1,-54 18-15,36-17 16,-35 17-16</inkml:trace>
  <inkml:trace contextRef="#ctx0" brushRef="#br2" timeOffset="260475.5513">24677 5750 0,'17'0'16,"1"18"-16,53-36 15,-36 18-15,53-17 16,-35-1-16,-35 18 16</inkml:trace>
  <inkml:trace contextRef="#ctx0" brushRef="#br2" timeOffset="260636.4756">25224 5680 0,'35'53'16,"-17"-36"-16,-1 1 0,1 0 15,-1-1-15</inkml:trace>
  <inkml:trace contextRef="#ctx0" brushRef="#br2" timeOffset="261337.5428">24589 3969 0,'0'17'16,"-18"36"-1,18-35-15,0 35 16,0-35-16,0-1 16,0-52 15,35-18-15,-35 18-16,36-18 15,-19 17 1,1 19-16,-18-1 0,17 18 15,1 0-15,0 18 16,-1-1-16,1 19 16,0-19-1,-18 1-15,17-18 16,1 0 0,-18-18-1,35 1-15,-17 17 16,17 0-1,-17 0-15,-1 17 0,1 1 16,0 0-16,17 35 16,-17-36-16,-18 1 15,17 17-15,-34-17 16</inkml:trace>
  <inkml:trace contextRef="#ctx0" brushRef="#br2" timeOffset="262483.2566">26017 4886 0,'-17'0'47,"-19"53"-31,1-35-16,-18 70 16,36-53-16,-19 18 15,36-18-15,0 0 16,18-17-1,35-36 1,-18 1-16,36-71 16,-18-18-16,-36 53 15,19-71-15,-36 36 16,0-71-16,0 89 16,-53-54-1,35 89-15,0 0 16,1 35-16,-1 0 0,-17 53 15,35-18-15,0 106 16,17-53-16,1-17 0,17 0 16,1-1-16,52 71 15,-35-106-15,53 54 16,-71-54-16,53-17 16</inkml:trace>
  <inkml:trace contextRef="#ctx0" brushRef="#br2" timeOffset="262810.8315">26476 4727 0,'35'0'15,"1"0"-15,-1 0 16,53 18-16,-53-18 15,1 18-15,-1-1 16,-18 18-16,-17 1 16,-17-1-16,-18 36 15,-1-36-15,-17 35 16,36-34-16,-1 17 16,18-36-16,35 18 15,-17-17-15,53 0 16,-36-18-1,18 0-15,-18 0 0,0-18 16,-35 0 0,-17 1-16</inkml:trace>
  <inkml:trace contextRef="#ctx0" brushRef="#br2" timeOffset="262961.0917">26441 5062 0,'53'0'15,"-18"0"-15,0-17 16,71 17 0,-53 0-16,0-18 0,-18 18 15,0-18-15,1 18 0</inkml:trace>
  <inkml:trace contextRef="#ctx0" brushRef="#br2" timeOffset="263212.1017">27129 4233 0,'-18'18'15,"0"35"-15,18 17 16,0 19-1,18-54-15,17 35 16,1 1 0,-1-36-16,-18 1 15,1-36 1</inkml:trace>
  <inkml:trace contextRef="#ctx0" brushRef="#br2" timeOffset="263344.823">27340 4551 0,'0'35'16,"18"-17"-1,-18-1-15,18 1 0,-18 0 16</inkml:trace>
  <inkml:trace contextRef="#ctx0" brushRef="#br2" timeOffset="263474.6821">27340 4304 0,'0'-18'0</inkml:trace>
  <inkml:trace contextRef="#ctx0" brushRef="#br2" timeOffset="263674.2484">27570 4216 0,'70'88'0,"-17"0"15,-18 0 1,-17-35-16,0 35 15,-54 18 1,1-70-16,-18 16 16</inkml:trace>
  <inkml:trace contextRef="#ctx0" brushRef="#br2" timeOffset="265619.8482">12876 5750 0,'18'0'15,"53"0"1,70 0 0,-71 0-16,124 0 15,-88-17-15,-18 17 0,53-36 16,-52 19 0,-54 17-16,-17 0 0,-18-18 15</inkml:trace>
  <inkml:trace contextRef="#ctx0" brushRef="#br2" timeOffset="265936.2178">13441 5362 0,'-71'36'16,"18"-1"-16,-88 35 16,53-17-16,18-17 15,-89 34 1,106-35-16,-35 1 16,70-19-16,18 19 15,18-19-15,70 18 16,-35-17-16,70 17 15,-52-17-15,70 17 16,-71 1-16,36-1 16</inkml:trace>
  <inkml:trace contextRef="#ctx0" brushRef="#br2" timeOffset="270607.9564">21696 6914 0,'17'18'16,"19"-18"0,34 0-1,-17 0-15,-17 0 16,34 0-16,-17 0 16</inkml:trace>
  <inkml:trace contextRef="#ctx0" brushRef="#br2" timeOffset="270752.9864">21749 7232 0,'17'18'16,"54"-18"0,0-18-16,-19 18 15,19-18-15</inkml:trace>
  <inkml:trace contextRef="#ctx0" brushRef="#br2" timeOffset="272615.8339">22983 6473 0,'0'-17'0,"0"34"15,0 1 1,0 17-16,18 54 16,-18-36-16,18 35 15,-18-53-15,17 53 16,-17-53-16,0 18 16,-17-17-16</inkml:trace>
  <inkml:trace contextRef="#ctx0" brushRef="#br2" timeOffset="272815.6263">22595 7144 0,'36'0'16,"-19"0"-16,89 0 15,-35-18-15,87 0 16,-69 1-16,87-18 15,-88 17-15,36 0 16,-89 1-16,-17 17 16</inkml:trace>
  <inkml:trace contextRef="#ctx0" brushRef="#br2" timeOffset="273388.5275">22913 7479 0,'0'53'16,"0"-36"-16,0 54 16,0-53-1,0-1-15,18-17 16,-18-17 0,0-54-1,17 53-15,-17-17 0,18-35 16,-1 34-16,1 19 15,17-19-15,-17 36 16,17 0-16,1 36 16,-19-1-16,-17 0 0,18 1 15,-18 16 1,18-34-16,-18 0 16,17-18-1,1-36 1,-1 19-16,19-18 15,-19 17-15,19-17 16,-19 35-16,19 0 16,-36 17-16,17 36 15,1-18-15,-18 36 16,17-36-16,1 18 16,0-35-1,-1 35-15,-17-36 16</inkml:trace>
  <inkml:trace contextRef="#ctx0" brushRef="#br2" timeOffset="275284.8716">24783 6985 0,'0'18'0,"17"35"16,-17-18-16,0 53 16,0-53-16,0 54 15,0-54-15,0-18 0,-17 1 16,17 0 0,-18-36-16,0-35 15,1 18-15,17-36 16,0 18-1,0 18-15,35-35 0,-17 52 16,-1 0-16,36 1 16,0 17-1,-18 17-15,-17 1 0,0 17 16,17 36-16,-17-36 16,-18 36-16,0-36 15,0-17-15,0 34 16,0-16-16,0-19 15</inkml:trace>
  <inkml:trace contextRef="#ctx0" brushRef="#br2" timeOffset="275926.0731">25312 7144 0,'0'17'16,"0"19"-1,0 34-15,17-17 16,-17 71-16,0-54 15,-17 89-15,17-106 16,0 53 0,0-71-16,0-17 15,-18-18-15,18-18 16,0-17-16,-17-54 16,-1 37-16,18-54 15,0 53-15,0-88 16,18 88-16,34-88 15,-34 88-15,35-18 16,-18 71-16,36-17 16,-36 34-16,-17 1 15,17 35 1,-35 17-16,-18-34 16,-17 34-16,17-52 15,-34 17-15,34-17 16,-17-18-16,17 0 15,18-18 1</inkml:trace>
  <inkml:trace contextRef="#ctx0" brushRef="#br2" timeOffset="276069.0442">25806 7355 0</inkml:trace>
  <inkml:trace contextRef="#ctx0" brushRef="#br2" timeOffset="277464.5645">26564 6967 0,'-35'-35'16,"17"35"-16,-52-18 15,34 18-15,1 0 0,18 18 16,-19 0-16,19 35 16,17-18-16,17 0 15,1 0-15,52 36 16,-17-53-16,-17 17 16,-1-17-16,35 35 15,-52-36-15,0 1 0,-18-1 16,-36-17-1,1 0-15,0 0 0,0 0 16,-36 0-16,36 0 16,-18 0-16,71 0 31</inkml:trace>
  <inkml:trace contextRef="#ctx0" brushRef="#br2" timeOffset="277871.9947">26793 7038 0,'0'18'16,"-17"34"-1,17-16-15,17 34 16,-17-34-16,18-1 15,0 0-15,17 18 16,-17-35-16,17-1 0,-17-17 16,17 0-16,0 0 15,-17-17-15,-1-1 0,-17 0 16,18-34 0,-18 16-16,0-17 15,0 18-15,0 17 0,-18 1 16,18-1-16,0 36 31,0 17-15,18-17-16,-18 17 0,35 18 15,-17-18-15,0-17 16,-1-1-16,1 19 0,0-19 16,-1 1-1</inkml:trace>
  <inkml:trace contextRef="#ctx0" brushRef="#br2" timeOffset="278289.53">27270 7285 0,'0'53'15,"-18"-18"1,18-17-16,0-36 15,0-35 1,0 18 0,18-18-16,-1 18 15,1-18-15,-18 35 16,18 18-16,-1 0 16,1 18-1,0-1-15,-1 1 0,-17 0 16,18-1-16,-18 19 15,0-19 1,0-34-16,17 17 16,1-18-16,-18 0 15,18 18-15,-1-17 16,1 17-16,17 0 16,-17 17-16,0 1 15,-1 0-15,1-1 0,0 36 16,-18-35-16,0-1 15,0 19 1</inkml:trace>
  <inkml:trace contextRef="#ctx0" brushRef="#br2" timeOffset="278723.5942">28099 6562 0,'0'17'15,"0"1"-15,-36 53 16,36-19-16,-17 1 0,-1 88 15,18-17 1,35-1 0,1-87-16,34 70 0,-34-71 15,-1 0-15,0-17 16,18 17-16</inkml:trace>
  <inkml:trace contextRef="#ctx0" brushRef="#br2" timeOffset="279162.4432">28663 7091 0,'-53'17'15,"18"1"-15,0 35 16,17-18-16,18 18 0,0-17 15,18 34 1,-1-52-16,54 17 0,-36-17 16,0-18-16,1 0 0,17-36 15,-18 1 1,-17-35-16,-1 34 16,-17-17-16,0-53 15,0 54-15,-17-90 16,-1 72-16,-17-54 15,-1 54-15,1-1 16,35 54-16,-18 17 16,18 17-16,0 19 15,0 69-15,18-52 16,17 88-16,1-70 16,17 70-1,-18-88-15,35 35 16,-34-52-16,-19-1 0,36-18 15,-35 1-15</inkml:trace>
  <inkml:trace contextRef="#ctx0" brushRef="#br2" timeOffset="279683.9202">29228 6738 0,'-18'-35'15,"0"17"-15,1 18 16,17-17-16,17-1 16,19 18-16,52 0 15,-35 0-15,70 35 16,-52-17-1,52 17-15,-87-17 16,16 35-16,-52-18 16,-35 35-16,0-34 15,-53 70-15,52-54 16,-34 37 0,52-54-16,18 36 15,18-36-15,35 0 16,0-17-16,17-18 15,-34 0-15,34-18 16,-52 0-16,-36-17 16</inkml:trace>
  <inkml:trace contextRef="#ctx0" brushRef="#br2" timeOffset="279857.1256">29298 7144 0,'88'0'16,"18"-18"0,18 0-1,-54 18-15,36-17 16,-53-1-16,-35 18 16,-1 0-16</inkml:trace>
  <inkml:trace contextRef="#ctx0" brushRef="#br2" timeOffset="280161.7434">29810 6297 0,'17'0'0,"36"35"16,-17-17-16,69 53 15,-52-19 1,71 54-16,-54-35 16,1-1-16,-18 1 0,0 17 15,0 53 1,-36-70-16,-17 52 16,-17-70-16,-54 35 15,36-35-15,-36 18 16,36-36-16,-36 18 15,36-35-15,18-1 16</inkml:trace>
  <inkml:trace contextRef="#ctx0" brushRef="#br2" timeOffset="281732.4027">2805 5274 0,'17'0'16,"-17"-18"-1,0 1 1,0-1 0,-17 0-1,-1 1-15,-70-1 16,35 18-16,-88 0 16,53 0-16,17 0 15,-17 0-15,-18 0 0,-88 35 16,88-17-16,-88 53 15,88-36-15,18 18 16,0 0-16,-36 70 16,71-70-16,-35 88 15,53-70-15,17-1 0,-17 54 16,35-54-16,35 54 16,-17-54-1,70 89-15,-35-71 16,53 54-16,-18-72 15,106 18-15,-70-70 16,140 17-16,-140-35 16,158-17-16,-159-19 15,124-52 1,-141 35-16,88-70 16,-123 52-16,-1 1 15,1-1-15,-18 0 0,0-87 16,-53 70-16,-36-107 15,-17 90-15,-105-89 16,70 105-16,-106-34 16,88 88-16,-124-1 15,142 36-15,-123 36 16,140-1-16,0 18 16</inkml:trace>
  <inkml:trace contextRef="#ctx0" brushRef="#br2" timeOffset="283420.1086">24853 8061 0,'18'0'31,"-1"0"31,1 0-46,0 0 0,35 0-1,-36 0-15,1-18 0,17 18 16,36 0-16,-36 0 16,0 0-16,18-17 0,35 17 15,-35 0-15,53-18 16,-35 18-16,52-18 15,-52 18 1,-1 0-16,89-17 16,-71 17-16,89 0 15,-89 0-15,71 17 16,-71-17-16,88 0 16,-70 18-16,106-18 15,-89 0-15,89 0 16,-124 0-16,71-18 15,-89 1-15,19-1 16</inkml:trace>
  <inkml:trace contextRef="#ctx0" brushRef="#br2" timeOffset="293988.1399">2487 10883 0,'0'0'0,"18"0"0,-1 0 16,-34 0 46,-1 0-62,-17 0 16,-18 0-1,18 18-15,-36-1 16,18 1-16,-53 0 16,53-1-16,0-17 15,1 18-15,16-18 0,-52 35 16,53-17-16,-36 17 16,54-35-16,-1 18 15,0 0-15,1-1 0,17 1 16,0-1-16,0 36 15,0-35-15,17 17 16,-17 18 0,18 0-16,-18 18 15,18-18-15,-18-1 0,0 72 16,0-53-16,17 87 16,-34-87-1,17 35-15,0-18 0,-18 124 16,18-1-1,0-105-15,0 106 16,0-89-16,0 124 16,0-123-16,0 140 15,0-123-15,0 106 16,0-106-16,0 124 16,0-142-16,18 160 15,-18-160-15,17 159 16,1-158-16,0 158 15,-1-141-15,18 124 16,-17-142-16,-18 18 16,35-17-16,-35-1 15,18-17-15,17 123 16,1-17-16,-36-106 16,35 70-16,-18-88 15,19 71 1,-19-88-16,19-1 0,-19-17 15,19 18-15,-19-36 16,1 0-16,0-17 16,17 0-16,-18-18 0,1 17 0,17-17 15,18 18 1,-35-18-16,0 0 0,-1 0 16,18 0-16,-17-18 15</inkml:trace>
  <inkml:trace contextRef="#ctx0" brushRef="#br2" timeOffset="295439.4573">20690 9666 0,'0'0'0,"-17"-18"15,-1-17-15,1 0 16,-19 0-16,19 17 16,-36 0-16,35 18 15,-53 18 1,36 17-16,-18 53 15,36-35-15,-19 53 16,36-53-16,18 35 16,17-52-16,36-1 15,-36-35-15,71-35 16,-53-1-16,0-17 16,-18-17-16,0 17 0,18-88 15,-53 70-15,18-70 16,-36 53-16,-35-71 15,36 71 1,-54-71-16,36 89 16,-18-18-16,18 52 15,17 36-15,18 18 16,0 70-16,0-17 16,18 105-1,-1-88-15,36 89 16,-17-89-16,52 35 15,-53-52-15,36 17 16,-36-35-16,18 0 16,-36-35-16</inkml:trace>
  <inkml:trace contextRef="#ctx0" brushRef="#br2" timeOffset="295877.4322">21078 9666 0,'0'71'16,"0"-36"-16,18 36 16,0-36-1,17-18-15,-17 1 0,17-18 16,-17 0-16,17 0 0,0-35 15,-17 0-15,-1 17 16,-17-17-16,0 17 0,0-17 16,0-1-1,18 54 1,0 35 0,-1-18-16,36 18 15,-17-35-15,34 17 16,-35-35-16,36 18 15,-53-36 1,34 0-16,-52-17 16,18-18-16,-18 18 15,-35-53-15,17 52 16,-17-52 0,17 53-16,1 0 15,-19 17-15,19 0 0,-1 18 16</inkml:trace>
  <inkml:trace contextRef="#ctx0" brushRef="#br2" timeOffset="297319.4125">22384 9366 0,'17'18'0,"36"-18"15,-17 0-15,52 0 16,-53 0-16,53 0 16,-70 0-16</inkml:trace>
  <inkml:trace contextRef="#ctx0" brushRef="#br2" timeOffset="297457.0835">22437 9560 0,'35'36'0,"0"-36"16,18 0-16,-18 0 0,18 0 15,18 0-15</inkml:trace>
  <inkml:trace contextRef="#ctx0" brushRef="#br2" timeOffset="299103.9085">23513 8767 0,'0'17'31,"0"18"-31,17 1 0,-17 52 16,18-35 0,-18 0-16,18 35 15,-18-35-15,0 35 16,0-53-16,-18 18 16</inkml:trace>
  <inkml:trace contextRef="#ctx0" brushRef="#br2" timeOffset="299276.5312">23336 9402 0,'18'0'0,"35"17"15,0-17-15,35 0 16,-35 0-16,88-17 16,-70-1-1,34 0-15,-69 18 16,-1 0-16</inkml:trace>
  <inkml:trace contextRef="#ctx0" brushRef="#br2" timeOffset="299786.7177">23566 9807 0,'0'53'0,"17"35"16,-17-52-16,0-1 16,18-17-1,-18-36 1,17-35-1,-17-18-15,18 36 16,0-35 0,-1 34-16,19-17 15,-19 53-15,1 18 16,0 35 0,-1-35-16,-17 17 0,18 18 15,-18-36 1,18 1-16,-1-18 15,1-18 1,-1 1-16,1-1 0,0-17 16,-1 17-16,1 1 0,17-1 15,-17 18-15,17 0 16,-35 18 0,18 35-16,-1-18 15,1 18-15,-18-18 16,35 0-16,-35-17 15,18 0 1</inkml:trace>
  <inkml:trace contextRef="#ctx0" brushRef="#br2" timeOffset="301516.6057">24818 8925 0,'0'-17'0,"0"-1"15,-18 18-15,1-18 16,17 1 0,-18 17-16,18 17 31,18 1-15,-1 0-1,-17-1-15,18 19 0,17 52 16,0-35-16,36 88 15,-36-71-15,71 89 16,-53-88-16,53 70 16,-53-71-16,53 36 15,-71-53 1,35 0-16,-52-35 16,0 17-16,-36-35 15,0-18 1</inkml:trace>
  <inkml:trace contextRef="#ctx0" brushRef="#br2" timeOffset="301869.1723">25435 8872 0,'-53'71'16,"18"-18"-16,0 0 15,-53 88-15,52-53 16,-52 71-1,35-89-15,0 54 16,36-54-16,-1-17 16,0 0-16,1 0 0,-1-18 0,18 18 15,-18-17 1,1-19-16,17 1 16,0-36-1</inkml:trace>
  <inkml:trace contextRef="#ctx0" brushRef="#br2" timeOffset="303036.8655">26264 9596 0,'0'-18'15,"-17"0"-15,-1 1 16,0 17-16,-17-18 15,17 18-15,-34 35 16,16 1-16,1 16 16,17-16-1,-17 52-15,35-53 16,35 18-16,-17-35 16,35 17-1,-18-35-15,18 0 16,-18-18-16,1 1 0,-19-1 15,1-17-15,35-36 16,-53 36-16,18-18 0,-1-53 16,-17 53-16,0 0 15,0-70 1,0 52-16,-17 1 0,-1-1 16,0 18-16,-17-35 15,17 53-15,1 17 0,17 1 16,-18 34-1,0 1-15,18 17 0,0 18 0,0 18 16,0-1-16,18 71 16,0-70-16,35 70 15,-18-70-15,-17-19 16,52 54-16,-52-70 16,52 34-16,-52-52 15,17 17 1,-17-35-16,-1 18 15,1-36-15,-18 0 16</inkml:trace>
  <inkml:trace contextRef="#ctx0" brushRef="#br2" timeOffset="303803.6016">26776 9172 0,'0'-17'16,"0"-1"-1,35 0 1,-17 18-1,17 0-15,18 18 16,-18 0-16,1-1 16,-1 1-16,0 0 0,18 17 15,-35-18-15,-1 19 16,-17-1-16,-17-17 16,17 17-16,-18 0 0,0 0 15,-35 36-15,36-36 16,-1 1-16,18-1 0,-17 18 15,17-18-15,17 0 16,-17-17 0,35 17-16,-17-35 15,35 18-15,-35-18 16,17 0-16,-17 0 16,-1 0-1,1 0-15,-18-18 16,-18 18-1,18-17 1,-17-1-16</inkml:trace>
  <inkml:trace contextRef="#ctx0" brushRef="#br2" timeOffset="304081.4152">26793 9543 0,'18'-18'31,"35"18"-15,-18 0-16,1 0 15,69 0-15,-52 0 16,36-18 0,-37 1-16,-34 17 0,0 0 15,-18-18-15</inkml:trace>
  <inkml:trace contextRef="#ctx0" brushRef="#br2" timeOffset="305888.8263">27428 8837 0,'-17'0'15,"17"-18"-15,17 18 16,19-17 0,-1 17-16,36 0 15,-36 0-15,0 0 16,53-18-16,-52 18 16,17-17-1,-53-1-15</inkml:trace>
  <inkml:trace contextRef="#ctx0" brushRef="#br2" timeOffset="306066.4231">27658 8855 0,'17'53'16,"-17"-36"-1,18 19-15,0 16 16,-1-16-16,1-1 0,0 0 16,-1 1-16,1-19 15</inkml:trace>
  <inkml:trace contextRef="#ctx0" brushRef="#br2" timeOffset="321570.6319">19808 11606 0,'18'0'15,"0"0"1,-1 0-1,1 0-15,0 0 0,52 0 16,-52 0-16,17 0 16,-17 0-16,-18 18 15</inkml:trace>
  <inkml:trace contextRef="#ctx0" brushRef="#br2" timeOffset="321706.527">19738 11853 0,'35'18'16,"36"-18"-16,-1-18 16,1 1-1,-53-1-15</inkml:trace>
  <inkml:trace contextRef="#ctx0" brushRef="#br2" timeOffset="322159.7917">20514 11024 0,'0'18'16,"0"17"-1,0-17-15,18 17 16,-1 36-16,-17-1 16,18-34-16,-18-19 15,18 54 1,-1-36-16,-17-17 0,0-1 15,-17 19-15</inkml:trace>
  <inkml:trace contextRef="#ctx0" brushRef="#br2" timeOffset="322333.0626">20373 11659 0,'53'18'16,"-36"-18"-1,54 0-15,35-18 16,-53 1-16,70-1 16,-87 0-16,16 18 15,-34 0-15</inkml:trace>
  <inkml:trace contextRef="#ctx0" brushRef="#br2" timeOffset="322767.6715">20514 12012 0,'0'71'16,"0"-36"0,0-17-16,18-1 15,-18-34 1,0-1-16,17-17 15,19-18 1,-19 17-16,19 19 0,-36-1 16,35 1-1,-18 17-15,1 17 0,0 1 16,-18-1-16,0 19 16,0-19-16,0 1 15,0 0-15,17-18 16,-17-18-1,18 0-15,35-17 16,-18 17 0,0 1-16,18-1 15,-35 18-15,0 18 0,-1 17 16,-17 18 0,0-18-16,0 18 15,0-35-15,0 17 16</inkml:trace>
  <inkml:trace contextRef="#ctx0" brushRef="#br2" timeOffset="323351.0981">21802 10777 0,'0'18'15,"17"-18"-15,36-18 16,-35 18-16,35-17 16,-18-1-16,-17 18 15,17-18-15,-17 18 16</inkml:trace>
  <inkml:trace contextRef="#ctx0" brushRef="#br2" timeOffset="323695.9931">21837 10813 0,'0'35'16,"0"0"-1,0 53-15,18 54 16,-18-72-16,0 106 15,0-70-15,0 0 16,-18 88-16,0-88 16,1-18-16,17 0 15,0 1-15,-18-19 0,18 1 0,0-1 16,0 18 0,0-17-16,0-36 15,18 1-15,-1-19 16,1 1-16,17-1 0,-17 1 15,35 17 1,-36-17-16,1 0 0,35-1 16,-35-17-16,-1 18 15</inkml:trace>
  <inkml:trace contextRef="#ctx0" brushRef="#br2" timeOffset="324246.3842">22366 11606 0,'0'36'15,"18"-19"1,17 19-16,36 52 16,-36-53-16,53 53 15,-53-52-15,18 16 16,-17-34-16,-19 0 16,-17-1-16,18-17 0,-18 0 15</inkml:trace>
  <inkml:trace contextRef="#ctx0" brushRef="#br2" timeOffset="324445.7972">22613 11695 0,'-53'53'15,"0"-1"1,18-16-16,17-1 15,1 0-15,-19 18 16,19-35-16,17-1 0,17 19 16,19-36-1</inkml:trace>
  <inkml:trace contextRef="#ctx0" brushRef="#br2" timeOffset="324723.4146">22772 11307 0,'0'17'16,"-18"1"-16,18 52 15,0-52-15,0 53 16,18-36 0,-18-18-16,17 36 15,1-35-15,0-18 0,-1 0 16,1 0-16</inkml:trace>
  <inkml:trace contextRef="#ctx0" brushRef="#br2" timeOffset="324869.3046">22931 11483 0,'-18'53'16,"36"0"0,17-18-1</inkml:trace>
  <inkml:trace contextRef="#ctx0" brushRef="#br2" timeOffset="325063.4466">23054 11377 0,'18'53'16,"-1"0"-16,1 17 15,0-52-15,-18 53 16,-18-54-16,18 19 16,-18-19-16</inkml:trace>
  <inkml:trace contextRef="#ctx0" brushRef="#br2" timeOffset="325552.9416">23407 11889 0,'17'0'31,"1"17"-31,0-17 16,-1 0-16,1 0 0</inkml:trace>
  <inkml:trace contextRef="#ctx0" brushRef="#br2" timeOffset="325686.7557">23636 11906 0,'18'0'16,"-1"0"0</inkml:trace>
  <inkml:trace contextRef="#ctx0" brushRef="#br2" timeOffset="325825.4356">23883 11906 0,'18'0'16,"-1"0"0,1 0-1</inkml:trace>
  <inkml:trace contextRef="#ctx0" brushRef="#br2" timeOffset="326292.0826">24412 11765 0,'18'18'0,"17"35"16,0-36 0,18 36-16,-17-17 15,-1-19-15,0 18 0,18 1 16,-35-19-16,-1 1 15,-17 0-15,18-18 16</inkml:trace>
  <inkml:trace contextRef="#ctx0" brushRef="#br2" timeOffset="326492.1374">24606 11818 0,'-70'71'16,"52"-18"-16,0-18 15,1 35-15,17-52 16,17 35 0,19-35-16,-19-1 0</inkml:trace>
  <inkml:trace contextRef="#ctx0" brushRef="#br2" timeOffset="326720.7156">24783 11553 0,'0'89'16,"0"-19"-16,17-52 16,1 35-1,17-36-15,-17 1 0,17 0 16,-17-18-16</inkml:trace>
  <inkml:trace contextRef="#ctx0" brushRef="#br2" timeOffset="327093.3406">24977 11659 0,'-18'53'16,"18"-35"-16,0 0 16,0-1-16,18 1 15,-18-36-15,17 1 16,1-1-1,0-35-15,-1 35 16,1 1-16,0 17 16,-18 17 15,0 1-15,17-18-1,1 0 1,-1-18-1,1 18 1,0 0 0,-18 18-16,17 0 15,1-1-15,-18 1 16,18-18-16</inkml:trace>
  <inkml:trace contextRef="#ctx0" brushRef="#br2" timeOffset="327270.8455">25400 11659 0,'0'36'16,"18"17"-1,-18-18-15,-18-18 16,0 1-1</inkml:trace>
  <inkml:trace contextRef="#ctx0" brushRef="#br2" timeOffset="327526.7069">24941 10848 0,'18'53'16,"-18"17"-16,18 19 15,-1-36-15,-17 52 16,0-52-16,0 18 15</inkml:trace>
  <inkml:trace contextRef="#ctx0" brushRef="#br2" timeOffset="327781.8759">24924 12524 0,'17'105'0,"-17"19"15,0-36 1,0-35-16,0 35 15</inkml:trace>
  <inkml:trace contextRef="#ctx0" brushRef="#br2" timeOffset="328265.7838">22878 10918 0,'0'-17'16,"17"17"15,-17 17-15,0 54-16,0-36 15,-17 18-15,17 53 16,0-53-16</inkml:trace>
  <inkml:trace contextRef="#ctx0" brushRef="#br2" timeOffset="328573.4206">22807 12665 0,'0'123'15,"0"-17"-15,18-53 0,-1 0 16,1-18-16,0 0 16,-18 1-16,17-1 0,1-17 15</inkml:trace>
  <inkml:trace contextRef="#ctx0" brushRef="#br2" timeOffset="329347.2368">25471 10954 0,'17'0'31,"18"0"-15,-17 17-1,17-17-15,-17 0 0,35 0 16,0 0 0,-35 18-16,-1 0 15,-17 17-15,0 0 16,0 1-16,0 16 0,0 19 15,18 0-15,-18 87 16,17-52-16,-17-18 0,18 124 16,0-89-1,-18-17-15,17 106 16,1-106-16,0-18 0,-1 53 16,-17-70-16,18-18 15,0 17 1,-18-52-16,0-1 15,-18-17-15,0-17 16,-17-19-16,0 19 16,17-18-1,-35-1-15,0 19 0,-17 17 16,34 17-16</inkml:trace>
  <inkml:trace contextRef="#ctx0" brushRef="#br2" timeOffset="330937.6412">26564 10883 0,'18'0'16,"-1"0"-1,1-17-15,17 17 0,18-18 16,-35 18-16,35-18 15,-36 18-15,-34 0 32,-1 0-32</inkml:trace>
  <inkml:trace contextRef="#ctx0" brushRef="#br2" timeOffset="331399.3513">26529 10901 0,'0'17'31,"18"19"-31,-18-19 16,0 19-16,0 34 16,17-17-16,-17 71 15,0-54-15,18 89 16,-18-89-16,0 89 15,-18-71-15,18 89 16,-17-71-16,17 88 16,0-88-16,-18 70 15,18-88-15,18 36 16,-18-72-16,0 37 16,0-54-1,0 18-15,0-35 16,0 17-16,0-18 15,0 1-15,0 0 16,0-1-16,0 19 16,17-36-1,1 17 1,-1-17-16,1 0 0,35 0 16,-35 0-16,35 18 15,-36-18 1,1 18-16,17-18 15</inkml:trace>
  <inkml:trace contextRef="#ctx0" brushRef="#br2" timeOffset="332287.2863">27587 11113 0,'-35'0'0,"-18"17"16,18 36-1,17 0 1,18-18-16,0 18 16,35-18-16,-17-17 15,17-18-15,18 0 16,-17-18-16,16-34 16,-34 16-16,0 1 0,-1-18 15,-17-35 1,0 35-16,0 0 0,0 0 15,-17 0-15,-1 0 16,18 18-16,-18 0 0,-17-18 16,18 53-16,17 35 15,0 18-15,0 70 16,17-70-16,18 71 16,1-71-1,17 35-15,-18-53 16,0 1-16,0-19 15,-17 1-15</inkml:trace>
  <inkml:trace contextRef="#ctx0" brushRef="#br2" timeOffset="332853.4691">27940 11007 0,'18'0'32,"-1"0"-17,-17-18 1,18 18 46,35 0-62,-36 0 16,19 0-16,-1 0 0,36 18 16,-36-18-16,0 17 15,-35 1-15,18 17 16,-36-17 0,1 17-16,-1-17 15,-17 17-15,17-17 16,0 17-1,18-17-15,0-1 0,36 19 16,-1-19-16,18 1 16,-36-18-16,1 0 15,0 0-15,17 0 16</inkml:trace>
  <inkml:trace contextRef="#ctx0" brushRef="#br2" timeOffset="333020.4049">28028 11183 0,'18'-18'16,"17"18"0,18 0-16,-18-17 15,54 17-15,-54 0 16,18-18-16</inkml:trace>
  <inkml:trace contextRef="#ctx0" brushRef="#br2" timeOffset="333345.3743">28487 10619 0,'-18'35'0,"18"18"16,-17-36-1,17 19-15,0 34 16,17-52-16,1 35 16,-1-36-16,19 19 15,-19-36-15,19 0 16</inkml:trace>
  <inkml:trace contextRef="#ctx0" brushRef="#br2" timeOffset="333500.5547">28628 10813 0,'0'35'15,"0"-17"-15,0 17 16,18-18-16,-1 19 16,1-36-1</inkml:trace>
  <inkml:trace contextRef="#ctx0" brushRef="#br2" timeOffset="333711.3706">28769 10583 0,'18'36'16,"-1"-19"-16,1 1 0,0 17 15,-1-17-15,1 35 16,-18-36-16,0 19 0,0-19 16,-18 1-16,-17 35 15,17-18-15,-17-17 16</inkml:trace>
  <inkml:trace contextRef="#ctx0" brushRef="#br2" timeOffset="334161.8315">27993 11800 0,'18'0'15,"-1"18"1,-17 0-1,0-1-15,0 1 0</inkml:trace>
  <inkml:trace contextRef="#ctx0" brushRef="#br2" timeOffset="334278.5455">28028 12065 0,'0'18'15</inkml:trace>
  <inkml:trace contextRef="#ctx0" brushRef="#br2" timeOffset="334566.3011">28099 12471 0,'0'17'15,"0"1"-15,0 0 16,0-1-16</inkml:trace>
  <inkml:trace contextRef="#ctx0" brushRef="#br2" timeOffset="334673.0977">28134 12629 0,'18'0'15,"-1"18"1</inkml:trace>
  <inkml:trace contextRef="#ctx0" brushRef="#br2" timeOffset="335396.0724">27781 13123 0,'-17'-35'16,"-19"17"0,1 1-1,17 52 1,-17 18-16,18-35 0,-1 52 15,18-17 1,0-35-16,18 17 0,17-17 16,0-18-1,0 0-15,1-36 16,-1 1-16,-17 0 16,-1-53-16,1 35 15,-1-35 1,-17 35-16,0-53 15,0 70-15,-17-34 16,17 52-16,-18 1 0,18 34 16,0 1-1,-17 17-15,17 18 0,0 53 16,17-53-16,1 53 16,-1-71-16,19 53 15,-19-70-15,1 35 16,-18-36-16</inkml:trace>
  <inkml:trace contextRef="#ctx0" brushRef="#br2" timeOffset="335697.7426">28081 12982 0,'53'0'0,"35"0"16,-17 18 0,-36 17-1,-17-17-15,-36 35 16,18-18-16,-53 36 16,36-36-16,-19 0 0,19-17 15,-1 35-15,18-36 16,0 1-16,35 17 15,-17-35-15,17 18 16,0-18-16,-17 0 0,0 0 16,-1 0-16,-17-18 15</inkml:trace>
  <inkml:trace contextRef="#ctx0" brushRef="#br2" timeOffset="335873.9461">28134 13264 0,'35'0'16,"18"0"-16,-17 0 15,52-17 1,-35 17-16,-18-18 0,0 18 16,0 0-16,-17 0 15,0 0-15</inkml:trace>
  <inkml:trace contextRef="#ctx0" brushRef="#br2" timeOffset="336123.5978">28504 12665 0,'0'17'16,"0"19"-16,0-19 16,18 54-1,0-36-15,-18 0 0,17 1 16,1-19-16,0 19 0,-1-19 16,1 1-16,0-18 15</inkml:trace>
  <inkml:trace contextRef="#ctx0" brushRef="#br2" timeOffset="336563.7544">28734 12806 0,'0'17'0,"-18"1"15,18 0-15,-18 17 16,18-17-16,18-18 15,0 0 1,-18-18 0,17 0-16,-17 1 0,18-1 15,0 0-15,-1-17 16,-17 18-16,18 17 0,0-18 16,-18 36-1,17-18-15,-17 17 16,0 1-1,18-1-15,0-17 16,-1 0 0,1 0-16,-1-17 15,1 17 1,0 0-16,-1 0 16,1 0-16,0 0 0,-18 17 15,0 1-15,0 0 16,0-1-16,0 1 15,0 0-15,0-1 32</inkml:trace>
  <inkml:trace contextRef="#ctx0" brushRef="#br2" timeOffset="337172.1165">29157 12718 0,'18'0'15,"-1"17"1,-17 1-16,18 35 16,-18-18-16,18 18 15,-18 0 1,0-35-16,0-1 0,0 1 15,-18 0 1</inkml:trace>
  <inkml:trace contextRef="#ctx0" brushRef="#br2" timeOffset="338065.7749">29281 10548 0,'17'0'32,"1"0"-32,35 0 15,-18 0-15,36 18 16,-36-18-16,-17 0 15,34 17-15,-34-17 16,0 0-16,-1 36 16,1-36-16,-18 35 15,18-17-15,-18 17 16,0-18-16,17 54 16,1-36-16,0 18 0,-1 53 15,1-35-15,17 52 16,-35-52-16,18 87 15,-18 1 1,0-88-16,0 87 16,-18-69-16,18-1 15,-18 0-15,18-17 0,0 105 16,0-88-16,18 89 16,0-89-16,17 70 15,-17-69-15,17 69 16,-17-87-1,17 70-15,-18-70 16,19 52-16,-19-70 16,19 35-16,-36-70 15,17 35 1,-17-36-16,-17 1 16,-1-18-16,-17 0 15,-1-18-15,19 18 16,-18 0-16,-1 0 15,-17 0-15,18 0 16,17 18-16,-17 0 16,0-1-16,0 1 15</inkml:trace>
  <inkml:trace contextRef="#ctx0" brushRef="#br2" timeOffset="340895.7207">22348 13547 0,'18'0'16,"0"0"-16,-1 0 15,1 17 1,0-17-16,-1 0 0,19 0 15,-19 0-15,36 0 0,53 0 16,-35 0-16,-1-17 16,124-1-1,-70 0-15,-1 18 0,1-17 0,-1-1 16,18 0-16,0 1 16,0-1-16,124 1 15,-124-1-15,71 0 16,-142 18-16,1 0 0</inkml:trace>
  <inkml:trace contextRef="#ctx0" brushRef="#br2" timeOffset="341579.6911">27481 13794 0,'18'17'16,"53"-17"-16,-18 0 15,17 0-15,106 0 16,-52 0-16,-1 0 0,1 0 16,-1 0-16,89-17 15,-141 17-15</inkml:trace>
  <inkml:trace contextRef="#ctx0" brushRef="#br2" timeOffset="343856.4755">20197 14975 0,'17'0'16,"36"0"0,-18-17-16,1 17 15,17 0-15,-18 0 16,-18 0-16</inkml:trace>
  <inkml:trace contextRef="#ctx0" brushRef="#br2" timeOffset="343966.3496">20179 15169 0,'53'18'16,"17"-36"-1,19 1 1,-54-1-16</inkml:trace>
  <inkml:trace contextRef="#ctx0" brushRef="#br2" timeOffset="344282.6663">21078 14393 0,'-17'0'0,"17"18"16,0 53-16,0-36 16,17 18-16,1 53 15,0-54-15,-1 1 0,-17 36 16,0-36-16,0-1 15</inkml:trace>
  <inkml:trace contextRef="#ctx0" brushRef="#br2" timeOffset="344439.4897">20902 15046 0,'53'0'15,"-18"0"-15,18 0 16,0 0-16,88 0 15,-70-18-15,17 18 0,35-17 16,-34-1 0,-72 18-16</inkml:trace>
  <inkml:trace contextRef="#ctx0" brushRef="#br2" timeOffset="344896.99">21026 15452 0,'17'70'0,"-17"-34"16,18-19 0,-1 1-1,-17-36-15,18 1 16,0-36-1,-1 17-15,1-17 0,0 18 16,-1 0-16,1 17 0,0 1 16,-1 17-1,1 0-15,0 35 16,-1-18-16,-17 19 0,0-1 16,0 0-16,0 1 15,0-54 16,18-17-15,-1 17-16,36-17 16,-35 35-16,17 0 15,-17 17 1,0 1-16,-18 0 0,17 17 0,1 18 16,-1-35-1,-17 17-15,0-18 0,0 19 16,0-19-16</inkml:trace>
  <inkml:trace contextRef="#ctx0" brushRef="#br2" timeOffset="345874.2999">22207 14323 0,'18'0'31,"17"-18"-15,-17 18-16,52 0 15,-34-17 1,-1 17-16,-17 0 0,-1 0 16,19 0-16,-54 0 15</inkml:trace>
  <inkml:trace contextRef="#ctx0" brushRef="#br2" timeOffset="346418.522">22225 14323 0,'18'0'16,"-18"17"47,0 1-48,0 0-15,17-18 16,-17 17-1,0 1-15,18 0 16,-18-1 0,0 19-16,0-1 15,-18 35-15,18 19 16,0-19-16,0 54 16,-17-71-16,17 70 15,0-52-15,0 52 16,0-70-1,-18 53-15,18-71 16,0 53-16,0-70 16,0 17-16,0-17 0,0-1 15,18 1 1,-1-18 0,19 0-1,-19 0-15,36 18 16,-18-18-16,18 17 15,-35-17-15,17 0 16</inkml:trace>
  <inkml:trace contextRef="#ctx0" brushRef="#br2" timeOffset="354110.1238">23001 14817 0,'18'0'16,"-1"35"-1,1-17-15,35 35 16,-35-18-16,52 53 15,-52-53-15,52 18 16,-34-18-16,-1 1 16,-17-19-16,-1 19 15,-34-36 17,17-18-32</inkml:trace>
  <inkml:trace contextRef="#ctx0" brushRef="#br2" timeOffset="354383.0442">23283 14746 0,'0'0'0,"0"18"0,-17-1 0,-1 36 16,0-17 0,-17 34-16,0-17 15,17 0-15,-35 18 16,36-36-16,-1-18 0,0 1 16,18 17-1</inkml:trace>
  <inkml:trace contextRef="#ctx0" brushRef="#br2" timeOffset="355005.4794">23495 14340 0,'0'18'46,"-18"35"-46,18-35 16,0 52 0,0-35-16,0 36 0,18-53 15,-18 35 1,18-36-16,-18 1 16,17-1-16,1-17 0,0 0 15,-1-17-15</inkml:trace>
  <inkml:trace contextRef="#ctx0" brushRef="#br2" timeOffset="355161.1666">23654 14570 0,'-18'17'0,"18"36"16,0-35-16,0 0 15,18-1 1,-18 1-16,17-18 0,-17 17 15,18-17-15</inkml:trace>
  <inkml:trace contextRef="#ctx0" brushRef="#br2" timeOffset="355377.6566">23742 14340 0,'18'18'15,"-1"0"1,1-1-16,0 36 16,-1-17-16,1 16 15,-18-16-15,0 17 16,-18-18-16,1-17 0,17-1 16,-18 1-16,-17-1 15,17 1-15</inkml:trace>
  <inkml:trace contextRef="#ctx0" brushRef="#br2" timeOffset="355873.754">23971 14940 0,'-17'0'15,"-1"0"-15,0 18 16,1 17 0,-1 0-16,0 1 15,18-19-15,0 1 0,0 17 16,0-17-16,18-1 15,0-17-15,-1 0 16,19-17-16,-19-1 16,1-17-1,0 0-15,-1-36 16,-17 36-16,18-71 16,-1 53-16,-17-53 15,0 36-15,0-36 16,0 71-16,-17-1 15,-1 54 1,1 52-16,17-17 16,0 18-16,0 52 15,17-70-15,1 53 16,-1-53-16,1-18 16,0-17-16,-1 17 0,19-17 15</inkml:trace>
  <inkml:trace contextRef="#ctx0" brushRef="#br2" timeOffset="356155.8114">24218 14852 0,'35'18'15,"1"17"1,-19-17-16,1-1 15,-18 18-15,-35 1 16,17-19-16,0 1 16,1 0-16,-18 17 15,35-17-15,0-1 0,0 1 16,0-1-16,17 1 16,1-18-16,-1 0 15,1 0-15,0 0 0,17 0 16,-35-18-1</inkml:trace>
  <inkml:trace contextRef="#ctx0" brushRef="#br2" timeOffset="356291.9689">24183 15046 0,'0'0'0,"18"0"15,17 0 1,0 0-16,0 0 0,1 0 15,-19-18-15,19 18 0,-19 0 16</inkml:trace>
  <inkml:trace contextRef="#ctx0" brushRef="#br2" timeOffset="356518.0279">24483 14464 0,'0'53'15,"0"17"1,17-17 0,1-17-16,0-19 0,-1 18 15,1-17-15,-18 0 16,18-18-1</inkml:trace>
  <inkml:trace contextRef="#ctx0" brushRef="#br2" timeOffset="356945.9683">24677 14517 0,'17'0'16,"-17"17"-1,18 1-15,-18 0 16,18 17-16,-18-17 15,0 17 1,-18-35-16,18 18 16,-18-1-16</inkml:trace>
  <inkml:trace contextRef="#ctx0" brushRef="#br2" timeOffset="357936.7288">24783 14376 0,'17'0'16,"1"0"0,0 0-1,-1 35-15,-17-17 16,0-1-16,18 19 0,-18-1 16,17 35-16,-17-34 15,18 17-15,-18-36 16,-18 36-16,1-35 15,-1-1 1,1 1-16,-1-18 16</inkml:trace>
  <inkml:trace contextRef="#ctx0" brushRef="#br2" timeOffset="358510.1361">25241 15046 0,'18'0'16,"0"0"0,-1 0-16,18 0 15,1 0-15,17 18 16,-36-18-16,19 0 16,-19 0-16,-17-18 31</inkml:trace>
  <inkml:trace contextRef="#ctx0" brushRef="#br2" timeOffset="358696.6615">25365 14905 0,'0'35'0,"0"36"16,0-36-16,0 18 15,17-18 1,-17-17-16,18 17 0,0-17 16,-18-1-1</inkml:trace>
  <inkml:trace contextRef="#ctx0" brushRef="#br2" timeOffset="358891.3454">25770 15169 0,'18'0'16,"0"0"-16,-1 0 0,1 0 15,0 0 1</inkml:trace>
  <inkml:trace contextRef="#ctx0" brushRef="#br2" timeOffset="359042.0076">26053 15169 0,'35'0'15,"-17"-17"-15,-1 17 0</inkml:trace>
  <inkml:trace contextRef="#ctx0" brushRef="#br2" timeOffset="359180.7406">26300 15187 0,'35'0'15,"-17"0"1,-1 0-16,1-18 16</inkml:trace>
  <inkml:trace contextRef="#ctx0" brushRef="#br2" timeOffset="359298.5868">26423 15205 0,'18'0'16,"-18"-18"-16</inkml:trace>
  <inkml:trace contextRef="#ctx0" brushRef="#br2" timeOffset="359715.1056">26864 15134 0,'18'-17'15,"35"17"1,0-18-16,52 0 16,-52 18-16,18-17 15,-36 17-15,0 0 16</inkml:trace>
  <inkml:trace contextRef="#ctx0" brushRef="#br2" timeOffset="359881.9426">27076 14940 0,'17'71'0,"1"-36"16,-18 0-16,18 36 16,-18-36-16,17 0 15,-17-17-15,0 17 0,0-17 16</inkml:trace>
  <inkml:trace contextRef="#ctx0" brushRef="#br2" timeOffset="360693.615">27605 15064 0,'18'0'16,"-1"0"0,1 17-16,17 1 0,18 17 15,-18-35 1,36 35-16,-36-17 15,36 0-15,-54-1 16,1-17-16,0 0 0,-18 18 16,17-18-1</inkml:trace>
  <inkml:trace contextRef="#ctx0" brushRef="#br2" timeOffset="360906.4387">27852 14958 0,'-53'53'16,"35"-18"-16,-17 36 16,17-19-16,18-16 15,-17 52-15,17-70 16,0 17-16,35 0 15,-17-35-15</inkml:trace>
  <inkml:trace contextRef="#ctx0" brushRef="#br2" timeOffset="361208.3541">27975 14570 0,'0'17'16,"0"1"-16,0 35 15,0-18-15,18 36 16,0-54-16,-1 36 16,1-35-16,-18 0 15,17-18-15</inkml:trace>
  <inkml:trace contextRef="#ctx0" brushRef="#br2" timeOffset="361629.1339">28152 14781 0,'0'18'0,"-18"0"16,36-18 0,-18-18-1,17 18-15,-17-18 16,36-17-16,-36 17 15,17 1-15,-17-1 0,18 1 16,-18 34 15,-18 1-31,18-1 16,0 1-16,18-18 31,0 0-15,-1-18-16,1 1 15,-1 17-15,1 0 16,0 0-16,-1 0 16,1 35-16,0-35 15,-1 18-15,-17-1 16,18 1-16,-18 0 16</inkml:trace>
  <inkml:trace contextRef="#ctx0" brushRef="#br2" timeOffset="361806.573">28487 14534 0,'17'53'15,"1"-17"-15,17 87 16,-35-88-16,18 36 15,-36-36 1,-17 18-16,17-35 16</inkml:trace>
  <inkml:trace contextRef="#ctx0" brushRef="#br2" timeOffset="362380.4617">28751 15134 0,'18'0'15,"-36"0"1,-17 18 0,-18 35-1,18 0 1,17-18-16,18 0 0,0 18 15,18-18 1,17-17-16,36-18 16,-36 0-16,0-18 0,36-17 15,-36 0-15,-17 0 16,-1-18-16,1 17 0,0-69 16,-18 52-16,0 0 15,0-71 1,0 54-16,0 17 0,-18-18 15,18 54-15,0-1 16,0 36-16,-18 17 16,18 71-16,0-36 15,18 54-15,-18-54 16,53 36 0,-35-53-16,35 18 15,-18-36-15,-18-18 16</inkml:trace>
  <inkml:trace contextRef="#ctx0" brushRef="#br2" timeOffset="362674.4385">29281 14975 0,'52'18'15,"19"17"-15,17 1 16,-70-1 0,-18 0-1,-53 18 1,35-18-16,-35 1 16,18 17-16,35-36 15,0 18-15,0-17 16,18 0-16,17-1 0,-17-17 15,17 0-15</inkml:trace>
  <inkml:trace contextRef="#ctx0" brushRef="#br2" timeOffset="362802.2808">29333 15258 0,'36'0'0,"-1"-18"15,0 18-15,36-18 16,-36 18-16,-17-17 16</inkml:trace>
  <inkml:trace contextRef="#ctx0" brushRef="#br2" timeOffset="363057.3016">29633 14640 0,'-17'53'0,"17"18"16,17-1-1,1-34-15,0-1 16,-1-17-16,-17-1 15,18 1-15,-18-36 16,0-17 0</inkml:trace>
  <inkml:trace contextRef="#ctx0" brushRef="#br2" timeOffset="363519.0841">29774 14693 0,'0'0'0,"0"18"16,18 17-16,-18 0 15,0-17-15,0 17 16,0-17-16,0 0 16,0-36 15,18 0-15,-1 1-1,1-1 1,-18 0-16,18 18 15,-18 18 1,0 0 0,0-1-1,0 1 17,0-36-17,17 18 1,1-17-1,-18-1-15,18 18 16,-1 0-16,1-18 16,-1 1-16,1 17 15,-18 17 1,0 19 0,0-19-16,0 1 15,18 0-15,-1-1 16</inkml:trace>
  <inkml:trace contextRef="#ctx0" brushRef="#br2" timeOffset="363858.9374">30163 14711 0,'17'0'16,"1"17"-1,-1 36-15,1-35 16,0 35-16,-1-18 16,-17 1-1,0-1-15,-17-18 16,-1 1-16,-17-18 16,17 0-16</inkml:trace>
  <inkml:trace contextRef="#ctx0" brushRef="#br2" timeOffset="364705.1536">30304 14393 0,'0'-17'15,"17"17"1,1-18-1,0 18 1,-1-18-16,1 18 16,-1 0-16,1 0 0,35 18 15,-18-18-15,18 18 16,-35-1-16,17 1 16,-17 0-1,-1 35-15,-17-18 16,18 71-16,-18-36 15,0 71-15,0-70 16,-18 88-16,1-71 16,-1 71-1,18-71-15,-18 0 0,18 71 16,0-106-16,0 70 16,18-88-16,-18 1 15,0 17-15,0-36 16,0 1-16,-18-18 15,1 0-15,-36-18 16,18 1-16,-36-19 16,18 19-16,-35-1 15</inkml:trace>
  <inkml:trace contextRef="#ctx0" brushRef="#br2" timeOffset="366261.3425">24941 16369 0,'18'18'16,"0"-18"-16,-18 70 15,0-35 1,0 18-16,0 0 0,-18 0 16,18 18-16,0-36 15,0-17-15,0-1 0,0-34 16,18-54 0,-18 36-1,35-53-15,-17-1 16,-1 54-16,1 0 15,0 0-15,17-1 16,-18 36-16,19 0 0,-19 0 16,-17 18-16,18 52 15,-18-34-15,18 52 16,-18-53-16,0 0 16,35 18-16,-35-35 15,18 17-15</inkml:trace>
  <inkml:trace contextRef="#ctx0" brushRef="#br2" timeOffset="366451.5143">25471 16545 0,'35'53'0,"-18"-18"15,54 1 1,-18-19-16,-18 1 0,18 17 16,-18-35-16,-17 0 15</inkml:trace>
  <inkml:trace contextRef="#ctx0" brushRef="#br2" timeOffset="366622.4155">25718 16492 0,'-36'53'15,"-34"18"-15,52-36 0,-35 36 16,53-36-16,0 0 16,0-17-16,18 0 15,-1-1-15</inkml:trace>
  <inkml:trace contextRef="#ctx0" brushRef="#br2" timeOffset="366800.545">26211 16545 0,'0'88'16,"18"-35"-1,0 18-15,-1-18 16,1-18-16,-18 0 0</inkml:trace>
  <inkml:trace contextRef="#ctx0" brushRef="#br2" timeOffset="372478.329">3545 12365 0,'71'18'16,"0"-18"-16,-1 0 0,89-18 16,-71 0-1,0 1-15,71-1 16,-88 0-16,-19 18 0,-16-17 16</inkml:trace>
  <inkml:trace contextRef="#ctx0" brushRef="#br2" timeOffset="373997.6406">6544 13353 0,'-18'0'16,"36"0"124,0 0-124,-1 0-16,19 0 0,-19 0 15,19 0-15,16 0 16,-16 0-16,52-18 16,-35 18-16,0 0 0,0-18 15,17 18-15,54-17 16,-36-1-16,-18 18 16,107-18-16,-89 18 15,88 0-15,-70 0 16,88 0-16,-106 18 15,106-18-15,-105 0 16,105 0 0,-106-18-16,106 1 15,-124-1-15,72 1 16,-107-1-16,18 18 16,-71 0-1</inkml:trace>
  <inkml:trace contextRef="#ctx0" brushRef="#br2" timeOffset="375453.0858">6703 14993 0,'35'0'16,"36"-18"0,-1 1-16,89-18 15,-53-1 1,158 1-16,-123 17 16,142-35-16,-125 36 15,142-19-15,-141 19 16,123-18-1,-141 17-15,71-17 16,-124 17-16,0 18 16,-70 0-16,0 0 15</inkml:trace>
  <inkml:trace contextRef="#ctx0" brushRef="#br2" timeOffset="376993.9551">23142 15575 0,'-17'0'15,"34"0"16,36 0-15,-18 0-16,71-17 16,-35 17-16,88-18 15,-54 18-15,1 0 16,-18-18-16,1 18 0,-19 0 16,54 0-16,-89 0 15</inkml:trace>
  <inkml:trace contextRef="#ctx0" brushRef="#br2" timeOffset="377633.8216">27764 15787 0,'-18'0'15,"36"0"1,-1 0-16,71 0 16,71 0-16,-71 17 15,18-17-15,159 18 16,35 0 0,-159-18-16,18 17 0,123-17 15,-106 0 1</inkml:trace>
  <inkml:trace contextRef="#ctx0" brushRef="#br3" timeOffset="396224.9149">20126 3687 0,'-18'0'15,"1"0"-15,-1-18 32,18 0-1,18 18 0,35 0-15,-36 0-1,71 0-15,-52 0 16,-1 0-16,18 0 0,0 0 16,53 18-1,-53-18-15,0 0 0,-1 0 16,1 18-16,71-18 16,-71 0-16,35 17 15,-35 1-15,-18-18 0,36 35 16,-36-17-16,0-1 15,18 19 1,-35-19-16,-1 1 0,19 35 16,-36-18-16,17 0 15,1 36-15,0-18 16,-1-18-16,1 71 16,0-53-16,-18 0 15,17 0-15,-17 0 0,18 52 16,17 19-1,-35-53-15,0-1 0,18 1 16,-18-1-16,17 54 16,-17-54-16,0-17 15,18 88-15,-18-88 16,0 0-16,18-18 0,-18 54 16,17-37-16,-17-16 15,0-1-15,18 0 0,-18 36 16,18-36-1,-1 18-15,-17-18 0,18 18 16,-1-35 0,19 17-16,-36-17 15,35 17-15,0-17 16,1 17-16,-1-17 16,35-1-1,-34 1-15,-1-18 0,0 18 16,18-18-16,-18 0 0,18 17 15,36 1-15,-37-18 16,1 0-16,0 0 0,0 0 16,71 17-16,-54-17 15,54 0 1,-54 18-16,1-18 0,52 0 16,-52 18-16,-1-18 15,72 17-15,-72-17 16,89 18-1,-18-18-15,-53 0 16,53 0-16,-53 18 16,71-18-16,-88 0 15,88 0-15,-71 0 16,-18 0-16,18 0 16,1 0-16,69 17 15,-87-17-15,88 0 16,-71 0-16,71 0 15,-71 18-15,71-18 16,-89 0-16,89 18 16,-71-18-16,53 0 15,-53 17-15,71-17 16,-88 0-16,105 0 16,-88 0-16,89 0 15,-107 0-15,18 0 16,1 0-16,-19 0 15,107-17-15,-107 17 16,89-18-16,-89 18 16,107-18-16,-107 18 15,89-17-15,-71-1 16,71 0 0,-71 18-16,-17-17 0,88-1 15,-18 0 1,-71 1-16,-17 17 15,18-18-15,-18 18 0,52-17 16,-52-1-16,0 18 0,53-18 16,-53 1-1,0 17-15,53-18 16,-53 18-16,-18-18 0,36 18 16,-36 0-16,0 0 15,-17 0 1,-1 0-1,-17 18-15,18-18 16,-18 18-16,18-18 16,-1 17-16,1-17 15,0 18 1,34 0 0,-34-18-16,35 17 15,-18 1-15,18-18 16,-35 17-16,17-17 15,-17 0-15,-1 18 0,19-18 0,-1 18 16,-17-18 0,-1 17-16,1-17 0,0 18 15,-1 0-15,1-18 0,-1 17 16,1 1-16,0 0 16,-18-1-16,17 1 15,1-1-15,-18 1 16,18 35-1,-1-35-15,-17 17 0,0 0 16,18 36 0,-18-36-16,18 53 0,-18-52 15,17 16-15,-17 1 0,18 53 16,-1-53 0,1 0-16,-18 0 0,18 0 15,17 70-15,-35-70 16,18 18-16,-1-18 0,1 0 15,17 52-15,-17-52 16,0-17-16,-1 17 16,-17-18-16,35 53 15,-17-53-15,0 1 0,-18-1 16,17 0-16,-17 18 16,0-35-16,0-1 15,0 1-15,-17 0 0,-1-1 16,-17 19-16,0-19 15,-1 1-15,-52-1 16,35-17-16,-17 18 0,-89 0 16,53-18-1,18 0-15,-124 0 0,89 17 16,17-17-16,-159 0 16,1 0-1,123 0-15,-1 0 0,19 0 16,-36 0-16,-123 0 15,141-17-15,-159 17 16,141 0-16,-141-18 16,159 18-16,-159-18 15,142 18-15,-142-17 16,159 17-16,-177 0 16,142-18-16,-142 18 15,160 0-15,-19 0 16,-140 0-1,158 0-15,0-17 0,-158 17 16,158 0-16,18 0 16,-159 0-16,159 0 15,-159 0-15,159 0 16,-159 0 0,159 0-16,-159 0 15,159 0-15,-159 0 16,159 0-16,-106 0 15,124 0-15,-107-18 16,124 18-16,-88-18 16,106 18-16,-71-17 15,89-1-15,-36 0 16,53 1-16,-35-19 16,53 19-16,-36-18 15,53-1 1,-17 1-16,35 0 15,-17-1-15,-1-34 16,0 35-16,1-1 0,17 1 16,-18 0-16,0-18 15,1 18-15,-19-18 0,19 0 16,-1 0-16,-17 0 0,-18-53 16,0-17-1,35 52-15,1 0 0,-19 1 16,-16-89-16,16 89 15,19-19-15,-19 1 16,1 0-16,0-88 16,17 87-16,1 1 0,-1 0 15,18-18-15,-18-105 16,18 105-16,0 0 0,0 0 16,0 0-16,18-123 15,0 141-15,-1-106 16,1 88-16,-18 18 15,35-89-15,-17 89 16,-1 18-16,19-89 16,-19 88-16,-17 1 0,36-54 15,-36 71 1,17 18-16,-17-36 16,18 54-16,-18-18 0,0 17 15,0 0 1,17 18-1,1 18 1,53-18 0,-18 18-16,0-18 0,-1 0 15,19 0-15,0 0 0,-1 0 16,18 17 0</inkml:trace>
  <inkml:trace contextRef="#ctx0" brushRef="#br3" timeOffset="399366.9236">21749 8431 0,'-18'0'16,"-17"-17"-16,0 17 16,-1 0-16,-17 0 0,0 0 15,-17 17-15,-1-17 0,1 0 16,-107 0-1,89 18-15,-18-18 0,1 18 16,-107-1-16,-17 1 16,140-18-16,-16 0 15,-72 18 1,107-1-16,-1-17 0,0 18 16,-34 17-16,69 0 15,1-17-15,0 35 16,35-18-16,-18 1 0,36 52 15,-18-35-15,17 52 16,1-34 0,0-18-16,-1 88 15,1-88-15,-18 18 0,0 52 16,0-70-16,0 17 16,0 54-16,0-71 15,0 70 1,0-70-16,0 0 0,0 0 15,0 35-15,0-35 16,0-35-16,0 17 16,0-17-1,0-1 1,18 1 15,-1-18-15,1 0-16,0 0 15,34 0-15,-34-18 16,35 18 0,-35-17-16,52 17 15,-34-18-15,52 18 16,-53 0-16,53 0 16,-35 0-16,0 0 0,0 0 15,17 18-15,54-18 16,-53 0-16,-1 0 15,1 0-15,-1 0 0,71 0 16,-70 17-16,88-17 16,-89 18-16,89-18 15,-71 18-15,88-18 16,-87 17 0,69-17-16,-69 18 15,87-18-15,-88 18 16,106-1-16,-88-17 15,88 18 1,-106-18-16,124 0 16,-106 0-16,123 0 15,-123 0-15,123 0 16,-123 0-16,123 18 16,-105-18-16,-1 0 15,124-18-15,0 18 16,-123 0-16,-1-18 15,1 18-15,123-17 16,-124 17-16,1 0 0,-1 0 16,0-18-16,124 18 15,-123 0-15,-1 0 16,-17 0-16,18 0 0,87-18 16,-105 18-16,71-17 15,-89 17 1,-18 0-16,71-18 15,-88 18-15,71-18 16,-71 1-16,53-1 16,-54 0-16,19 1 15,-53-1-15,17-17 16,-35 17-16,18-35 16,-18 18-16,0-18 15,0 0-15,0-35 16,0 35-16,0-53 15,0 36-15,0-71 16,0 52-16,0-69 16,17 87-16,-17-35 15,0 53-15,0-17 16,-17 35 0,-1-1-16,18 1 15,-18 0 1,18 17-16,0-17 0,0 17 15,0 1 1,-17-1 0,-1 18-1,-17 18 1,17-18-16,-17 0 16,17 0-16,-17 0 0,0 17 15,-71-17-15,-18-17 16,54 17-16,-89-36 15,71 36-15,-106-35 16,88 17-16,-141-17 16,124 35-16,-19-18 15,19 1-15,-36-1 16,18 18-16,-18-17 0,1-1 16,-1 18-16,-18-18 0,-158 18 15,141 0 1,18-17-16,-212 17 15,194 0-15,0 0 0,-212 0 16,-35 17 0,229-17-16,-229 0 15,230 0-15,-213 18 16,195-18-16,-177 18 16,212-18-16,18 17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5:14:24.14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2769 12453 0,'-17'0'16,"17"-18"-1,-18 18 1,18-17 0,-18 17-16,1 0 15,-19 17 1,19-17-16,-18 18 16,-18 0-16,17-18 15,1 0-15,17 0 16,-17 0-16,0 0 0,17 0 15,-17 0-15,-18 17 16,35-17-16,1 18 0,-1-18 16,18 18-16,0-1 47,0 1-16,0 0-31,0-1 15,0 36-15,0-18 16,0 1-16,0-1 0,0 0 16,0 0-16,0 1 0,0-1 15,18 53 1,-1-52-16,-17 52 16,0-35-16,18 52 15,-18-34-15,0 35 16,0-36-16,18 36 15,-1-53-15,-17 35 16,18-52-16,-18 34 16,0-17-16,0-35 15,18 17-15,-18 36 16,0-36-16,0 0 16,0 36-16,0-54 15,0 19-15,0-19 0,0 36 16,0-35-16,0 17 15,0-17-15,0 17 16,0-17 0,0-1-16,0 36 15,0-35-15,17 17 16,-17-17-16,0-1 16,0 1-16,18-18 15,-18 18 1,0-1 46,18-17-15,-18 18-16,17-18-15,-17 18 0,18-18 15,-18 17-31,17-17 16,1 18-1,0-18-15,17 0 16,0 0-1,-17 0-15,0 0 16,-1 0-16,18 0 16,-17 0-16,0 0 0</inkml:trace>
  <inkml:trace contextRef="#ctx0" brushRef="#br0" timeOffset="9409.0993">9155 12330 0,'0'-18'31,"0"0"-31,17 1 15,1 17 1,17 0 0,-17 0-16,35 17 15,-36 1-15,36 17 16,-35-17-16,0 17 16,-18 0-16,-18 36 15,0-36-15,-17 53 16,17-35-16,-17 53 15,17-53-15,1 71 16,17-71-16,0 17 16,0-35-16,17 18 15,1-35-15,35 17 16,-35-35-16,17 18 16,-35-1-1,18 19-15,-18-19 16,0 19-16,0-1 15,0 35-15,0-34 16,17 70 0,-17-53-16,18 70 15,-18-52-15,35 52 16,-17-70-16,-1 35 16,1-35-16,0 18 15,-1-54-15,-17 36 16,-17-35-16,-1 17 15,-17 0-15,17-17 16,-52 0-16,34-1 16,1-17-16,0 0 0,-18 18 15,18 0 1,17-1-16,0-17 16</inkml:trace>
  <inkml:trace contextRef="#ctx0" brushRef="#br0" timeOffset="11250.4854">10283 13176 0,'-35'-17'0,"18"-1"15,-54 18-15,36 18 16,-1-1-16,1 19 0,0-1 15,-18 71 1,35-53-16,1 35 16,17-53-16,17 18 15,19-35-15,34-18 16,-35-18-16,36-35 16,-36 0-16,36-35 15,-54 35-15,-17-70 16,0 70-16,-17-88 15,-1 88-15,-52-89 16,52 72-16,-53-36 16,36 71-16,-18 17 15,36 18 1,17 88 0,0-35-16,0 18 0,35 70 15,-17-70-15,17-1 16,0 1-16,0-18 15,-17-18-15,53 53 16,-36-53-16,0 1 0,0 16 16</inkml:trace>
  <inkml:trace contextRef="#ctx0" brushRef="#br0" timeOffset="11682.58">10478 13123 0,'0'71'16,"0"17"0,17-17-1,1-36-15,17 18 16,0-18-16,-17-35 15,17 0-15,1 0 16,-19-35-16,1 17 16,-18 1-16,0-19 15,0 19 1,17 52 0,-17-17-1,18-1-15,35 36 16,-35-35-16,17-18 0,18 17 15,-18-17-15,-17-17 16,17-1-16,-17 0 0,-18-34 16,0 34-1,0-53-15,-18 54 16,-35-54-16,35 36 16,1 17-16,-1-17 15</inkml:trace>
  <inkml:trace contextRef="#ctx0" brushRef="#br0" timeOffset="13379.8864">11289 13106 0,'-18'0'0,"36"0"31,17 0-15,0 0-16,-17 0 0,17 0 15,1 0-15,-1 0 16,-17-18-16,17 18 0,0 0 15,-17 0-15,-1 0 16,-17-18 0,-17 18-1</inkml:trace>
  <inkml:trace contextRef="#ctx0" brushRef="#br0" timeOffset="13589.6904">11430 12841 0,'0'35'15,"-18"36"1,18 17 0,0-35-16,18 0 0,-18 18 0,35 34 15,-35-52-15,18-17 16,0 16-1,-1-34-15,1 0 0</inkml:trace>
  <inkml:trace contextRef="#ctx0" brushRef="#br0" timeOffset="13862.6489">11871 13070 0,'53'0'15,"0"0"1,-18 0-16,53-17 15,-70 17-15,0-18 16,-1 18-16</inkml:trace>
  <inkml:trace contextRef="#ctx0" brushRef="#br0" timeOffset="14006.7485">11977 13282 0,'53'18'16,"17"-36"0,-34 18-16,-1 0 0,0 0 15</inkml:trace>
  <inkml:trace contextRef="#ctx0" brushRef="#br0" timeOffset="15304.213">12594 12894 0,'0'18'16,"35"17"-1,1 0-15,52 36 16,-35-36 0,-18 0-16,53 36 15,-35-53-15,-17 17 0,-1-18 16,0 1-16,0 17 16,-35-17-16</inkml:trace>
  <inkml:trace contextRef="#ctx0" brushRef="#br0" timeOffset="15541.0514">12982 12788 0,'-17'18'15,"-19"17"-15,1 36 16,17-18-16,-17 0 0,-18 70 16,36-70-16,-1 35 15,0-53-15,18 1 16,18-19-16</inkml:trace>
  <inkml:trace contextRef="#ctx0" brushRef="#br0" timeOffset="15892.6086">13194 12259 0,'-18'0'16,"-17"35"-1,35 36-15,-18-18 16,18 35-16,0 18 15,18-71-15,17 36 16,-17-36-16,17 18 16,-17-36-1,17-17-15,-17 0 16</inkml:trace>
  <inkml:trace contextRef="#ctx0" brushRef="#br0" timeOffset="16076.5198">13423 12594 0,'0'53'16,"18"-18"0,17-17-1,-17-18 1,-1-18-1</inkml:trace>
  <inkml:trace contextRef="#ctx0" brushRef="#br0" timeOffset="16203.7295">13441 12418 0</inkml:trace>
  <inkml:trace contextRef="#ctx0" brushRef="#br0" timeOffset="16416.0021">13547 12188 0,'35'36'16,"-17"-19"-16,17 19 0,18 34 16,-36-34-16,36 52 15,-53-35 1,18 0-16,-18-18 0,0 35 16,0-17-16</inkml:trace>
  <inkml:trace contextRef="#ctx0" brushRef="#br0" timeOffset="18295.1131">13829 13088 0,'0'-18'15,"18"18"17,34 0-17,-34 0-15,17 0 16,1 0-16,17-17 15,-36 17-15,18-18 0,-17 1 16,0 17-16,-18-18 16,0 0-1,-18 18-15,0-17 16,1-1-16,-1 18 16,1 0 15,17 18-31,0-1 15,-18 19-15,0-19 16,18 18-16,-17-17 0,-19 35 16,19-35-16,17 17 15,-36 0 1,19-17-16,-1-18 16,1 0-16</inkml:trace>
  <inkml:trace contextRef="#ctx0" brushRef="#br0" timeOffset="18462.6289">13882 12947 0,'17'53'16,"1"-18"-16,-18 0 0,35 36 15,18-18 1,-35-35-16,17 17 15,-17-18-15</inkml:trace>
  <inkml:trace contextRef="#ctx0" brushRef="#br0" timeOffset="19042.0593">14517 13018 0,'-35'0'15,"17"0"-15,-17 17 16,17 1-16,0-1 0,1 1 16,-1 17-16,0 36 15,18-36-15,0 0 16,0 1-16,36 17 16,-19-36-16,1-17 0,35 0 15,-18-17 1,-17-1-16,35-35 0,-36 18 15,1-53 1,0 52-16,-18-52 16,0 35-16,0 0 15,-18 0-15,18 0 0,-18-52 16,1 52-16,-1-53 16,0 71-16,18 17 15,-17 18-15,17 18 16,0 52-16,0-17 15,0 18-15,17-1 0,19 54 16,-1-54-16,18 36 16,-35-53-1,17 18-15,-18-36 16,19 0-16,-19-35 16,-17 18-16</inkml:trace>
  <inkml:trace contextRef="#ctx0" brushRef="#br0" timeOffset="19492.3829">14940 12894 0,'53'18'15,"-35"-18"-15,35 17 0,-18-17 16,18 18-1,-36 0-15,19 17 16,-36 0-16,-18 18 16,18-18-16,-35 18 15,17-17-15,18-19 16,0 1-16,0-1 0,0 1 0,0 0 16,18-1-1,17-17 1,-17 0-16,-1 0 15,1 0-15,-18-17 16,-18 17 0</inkml:trace>
  <inkml:trace contextRef="#ctx0" brushRef="#br0" timeOffset="19646.0156">14834 13123 0,'18'0'0,"0"18"15,-1-18-15,19 0 16,52 18-16,-35-18 16,35-18-16,-53 18 15,0 0-15,-17-18 16,0 18-16</inkml:trace>
  <inkml:trace contextRef="#ctx0" brushRef="#br0" timeOffset="19924.568">15293 12435 0,'-18'36'0,"1"34"16,17-17 0,17-18-16,19 36 15,-19-36-15,18 18 16,-17-18-16,17 1 16,-17-19-16,0-17 15</inkml:trace>
  <inkml:trace contextRef="#ctx0" brushRef="#br0" timeOffset="20093.5745">15505 12718 0,'0'17'15,"0"19"1,0-19-16,0 1 0,17-18 15,1 0-15</inkml:trace>
  <inkml:trace contextRef="#ctx0" brushRef="#br0" timeOffset="20236.3869">15505 12506 0</inkml:trace>
  <inkml:trace contextRef="#ctx0" brushRef="#br0" timeOffset="20427.1592">15699 12418 0,'53'53'15,"17"35"-15,-35 0 16,-17-35-16,-18 53 16,-53 17-1</inkml:trace>
  <inkml:trace contextRef="#ctx0" brushRef="#br0" timeOffset="27538.6591">653 7444 0,'17'0'31,"1"0"-15,17 0-1,-17 0 1,17 17-1,-17-17-15,35 0 16,-18 0-16,0 0 0,53 0 16,-52 0-16,52 18 15,-35-18 1,70 0-16,-70 0 16,88 0-16,-70 0 15,105 0-15,-88 18 16,1-18-16,105 17 15,-106 1-15,18-18 16,105 0-16,-105 0 16,0 0-16,106 0 15,-89 0-15,106 17 16,-105-17-16,105 0 16,-123 0-16,18 18 15,-19-18-15,125 0 16,-107 0-16,124 0 15,-141 18-15,17-18 0,107 0 16,-107 0-16,-17 0 16,141 0-1,-124 0-15,1 0 0,105 0 16,-105 0-16,-18 0 16,17 0-16,-17 0 0,0 0 15,17 17-15,-17-17 0,106 0 16,-89 0-16,89 0 15,-106 0 1,-1-17-16,107 17 16,-106-18-16,70 18 15,-87 0-15,52 0 16,-88 0-16,17 0 16,-17 0-16,35 0 15,-52 0-15,52 0 16,-71 0-16,19 0 0,-1-18 15,-17 18 1,-36 0 0,18-17-1,-18-1-15,18 1 16,-17 17-16,17-36 0,-18 1 16,18 0-16,-18-1 15,1-52-15,-1 35 16,0-53-1,18 54-15,-17-19 0,-1 18 16,18-17-16,-17-36 16,-1 35-16,0-17 15,18 35-15,-17-18 16,17 36-16,-18-35 16,18 34-16,-18-17 15,1 36-15,-19-18 16,19 17-16,-19 0 15,1 1-15,-35 17 16,17 0-16,0 0 16,-53 0-1,35 0-15,-17 0 0,-88 0 16,88 0-16,-18 17 16,-123 1-16,105-18 15,1 18-15,-19-18 0,-140 17 16,141 1-16,-141-18 15,141 17 1,-18-17-16,-123 0 16,141 0-16,-159 0 15,159-17-15,-177 17 16,159 0-16,-158 0 16,176 0-16,-159 0 15,141 0-15,-141 0 16,159 0-16,-141 0 15,141-18-15,-124 18 16,124 0-16,-123 0 16,123 0-16,-106 0 15,123 0 1,-88 0-16,107 0 16,-72-17-16,89 17 15,-88 0 1,105 0-16,1-18 0,-72 18 15,37-18 1,52 18-16,17 0 0,1 0 16,-18-17-16,36 17 15,34 0 17,1 35-32,-18-17 15,18-1-15,-18 18 0,17 36 16,-17-36-16,18 18 15,-18 0-15,35 53 16,-17-53-16,-1 70 16,-17-52-16,0-18 15,18 53-15,-18-71 16,18 53-16,-18-53 16,0 18-16,17-35 15,-17 0-15,18-1 16,0 1-1,-1-18 1,1 0-16,17 18 16,-17-18-16,17 0 0,0 0 15,1 17-15,-19-17 16,18 18-16,-17-18 0,17 17 0,-17-17 16</inkml:trace>
  <inkml:trace contextRef="#ctx0" brushRef="#br1" timeOffset="37432.3972">20197 4075 0,'0'0'0,"17"17"47,-17 1-31,18 17-1,-18-17-15,0 17 16,0 18-16,-18-18 16,18 18-16,-17 35 15,17-35-15,-18 71 16,18-54-16,0 1 16,-18-1-16,18 1 0,0 88 15,-17-71-15,17 106 16,0-106-16,0 124 15,0-106-15,0 105 16,17-87 0,-17-18-16,0 17 15,18-17-15,-18 159 0,18-142 16,-18 18-16,17 106 16,-17-106-16,18-17 0,-1 140 15,-17-123 1,18-17-16,0 158 15,-18-159-15,17 160 16,1-125-16,-18 142 16,0-159-16,0 159 15,0-141-15,0 159 16,0-177-16,0 176 16,0-158-16,0 176 15,0-176-15,0 176 16,0-176-16,0 158 15,0-158-15,18 176 16,-18-176 0,17 158-16,-17-158 15,18 194-15,-18-194 16,0 193 0,18-175-16,-18 158 15,0-159-15,0-17 0,17 17 16,-17-17-16,0 0 0,18-18 15,-18 18-15,17 141 16,-17-142-16,0-16 0,18-1 16,-18 0-16,0 0 0,18 0 15,-18 106 1,17-141-16,-17-18 0,0-18 16,36 54-16,-36-36 15</inkml:trace>
  <inkml:trace contextRef="#ctx0" brushRef="#br1" timeOffset="42403.7745">21537 4339 0,'-35'-17'16,"70"17"15,36-18-15,-1 18-16,36 0 16,-35 0-16,-18 0 15,35 18-15,-35-18 16,0 35-16,-36-18 15,-17 36 1,-17-17-16,-54 52 16,18-35-16,-53 53 15,71-36-15,-53 36 16,52-53-16,19-18 16,-1 0-16,18 1 0,0-1 0,35 18 15,1-35 1,-1-1-16,53 1 15,-35-18-15,-18 0 0,54 0 16,-54 0-16,-17 0 16,17 0-1,-35-18-15,-18 1 16,-17 17 0</inkml:trace>
  <inkml:trace contextRef="#ctx0" brushRef="#br1" timeOffset="42613.5902">21467 4815 0,'17'0'16,"1"-17"-1,17 17-15,124-35 16,-36 35-1,-52 0-15,52 0 16,-70 0-16,-17-18 0,-1 18 16</inkml:trace>
  <inkml:trace contextRef="#ctx0" brushRef="#br1" timeOffset="72015.3967">22825 4674 0,'17'0'16,"19"0"-1,34 0-15,-35-17 16,54 17-16,-54-18 16,0 18-1,-17 0-15</inkml:trace>
  <inkml:trace contextRef="#ctx0" brushRef="#br1" timeOffset="72144.8673">22842 4851 0,'18'0'16,"0"0"-16,17 0 0,35 0 16,-17 0-16,18-36 15,-36 36-15,-17 0 16</inkml:trace>
  <inkml:trace contextRef="#ctx0" brushRef="#br1" timeOffset="73061.8877">23671 4604 0,'0'-18'16,"-17"36"-1,17 35 1,0 0 0,0-18-16,0 35 15,17-34-15,19 34 16,-19-52-16,19 17 15,-1-35-15,0 0 16,0 0-16,-17-35 16,0 35-16,-18-35 15,0 17-15,0 0 16,0 36 0,35 17-1,-17-35-15,-1 18 16,1 0-16,0-18 0,34 17 15,-34-17-15,0-17 16,-1-1-16,-17 0 16,0-17-16,0 0 15,-35-18 1,17 35-16,-17-17 16,35 17-16,-17 18 15,17-17-15,17 17 0</inkml:trace>
  <inkml:trace contextRef="#ctx0" brushRef="#br1" timeOffset="73307.2027">24218 4251 0,'0'-18'16,"18"1"-16,17 17 16,-17-18-1,52 18-15,-34 0 16,-19 0-16,36 0 16,-35 0-16</inkml:trace>
  <inkml:trace contextRef="#ctx0" brushRef="#br1" timeOffset="73417.6993">24377 4269 0,'0'35'16,"18"18"-1,-18-18-15,35 0 16,-17 1-16,17-1 16,-18-35-16</inkml:trace>
  <inkml:trace contextRef="#ctx0" brushRef="#br1" timeOffset="73984.877">24747 4163 0,'0'17'31,"53"36"-15,-17-17-16,34 52 15,-17-35-15,53 35 16,-53-53 0,0 18-16,-18-18 15,18 1-15,-18-1 0,0-17 0,36 35 16,-53-36-16,-1 18 15,-17-17 1,0-36 0</inkml:trace>
  <inkml:trace contextRef="#ctx0" brushRef="#br1" timeOffset="74219.2919">25329 4110 0,'-17'35'0,"-36"71"16,18-35-16,-1-1 16,1 1-16,0 17 0,0 53 15,35-70-15,0 17 16,0-53-1,17-17-15,1 17 0</inkml:trace>
  <inkml:trace contextRef="#ctx0" brushRef="#br1" timeOffset="74642.0459">25823 4604 0,'18'0'16,"17"0"-16,-17 0 15,52 0-15,19-18 16,-54 18-16,-17 0 16,17 0-16,-18 0 0,1 0 15,-18-18-15</inkml:trace>
  <inkml:trace contextRef="#ctx0" brushRef="#br1" timeOffset="74842.2284">26017 4374 0,'0'71'16,"0"0"0,0-36-16,18 53 15,-18-53-15,18 18 0,-18-17 16,17-19-16,-17 18 0,18 1 15,0-19-15</inkml:trace>
  <inkml:trace contextRef="#ctx0" brushRef="#br1" timeOffset="75252.3542">26388 4057 0,'17'53'15,"1"35"-15,-18-17 16,0-18-16,0 17 0,18 54 16,-18-54-16,0-17 15,17 53 1,-17-88-1,36-54 1,-19 1-16,19 0 16,-1 17-16,35 18 15,-34 0 1,-1 18-16,0-1 0,-17 19 16,35 17-16,-53-36 15,0 36-15,-18-53 16,-52 35-16,17-35 15,-36 0 1,54 0-16,-35-17 16,34 17-16,1-36 15</inkml:trace>
  <inkml:trace contextRef="#ctx0" brushRef="#br1" timeOffset="76981.7433">22807 5980 0,'18'0'16,"35"0"-1,-18 0-15,35-36 16,-17 36-16,0-17 15,-35 17 1,0 0-16</inkml:trace>
  <inkml:trace contextRef="#ctx0" brushRef="#br1" timeOffset="77098.2701">22878 6156 0,'53'0'16,"-1"-18"-1,-16 1-15,34-19 16</inkml:trace>
  <inkml:trace contextRef="#ctx0" brushRef="#br1" timeOffset="77732.8575">23654 5874 0,'0'53'16,"0"17"-16,17-17 16,-17-18-16,0 1 15,18-36-15,-18-18 31,0-35-15,0 18-16,0 0 0,18-36 16,-18 36-1,0 17-15,35-17 16,-17 35-16,-1 0 16,19 35-16,-19-17 15,1 52 1,-1-52-16,1 35 15,0-18-15,-18 0 16,17-17-16</inkml:trace>
  <inkml:trace contextRef="#ctx0" brushRef="#br1" timeOffset="79453.2389">24412 5856 0,'0'35'16,"0"1"-16,0 17 0,0-18 0,18 18 16,-18 17-16,0-17 15,0 0-15,0 35 16,0-52-16,0-1 0,-18 0 15,1-52 17,-1-36-32,-17-36 15,35 37-15,0-1 16,0 0-16,17-88 16,1 88-16,0 0 15,17 0-15,18-18 16,-18 54-16,0 17 0,18 17 15,-35 1-15,0 0 16,-1 52-16,-17-35 16,0 36-16,-17-36 15,-19 1-15,1-19 16,17-17-16,-17 18 0,17-18 16,-17-18-1,18 1-15,17-19 16</inkml:trace>
  <inkml:trace contextRef="#ctx0" brushRef="#br1" timeOffset="80330.7135">25047 6033 0,'18'17'15,"-18"1"1</inkml:trace>
  <inkml:trace contextRef="#ctx0" brushRef="#br1" timeOffset="80975.4031">25435 5874 0,'-17'0'16,"-19"0"0,36 17-16,-17 1 0,-1 35 15,0 0 1,18-18-16,0-17 0,18 35 16,0-36-1,17-17 1,-17-17-16,-18-1 15,35-35-15,-17-35 16,-1 35-16,-17-53 16,18 53-1,-18 0-15,0 0 0,-18 18 0,18 0 16,-17-18 0,-1 71-1,0 52-15,18-35 16,0 36-16,0-18 0,0 0 15,36 35 1,-19-35-16,18-18 0,1-17 16,-1 0-16,0-1 15,1 1-15,-19-18 0,19 0 0,-19-18 16,-17 1-16,18-19 16,-18 19-16,0-1 15,-18 0-15,1 18 16,-1 18-1,18 0-15,18 35 16,-18-36-16,17 1 0,36 17 16,-18-35-1,1 0-15,17 0 0,-36 0 16,18-18 0,-35 1-16,0-18 15,-17 17-15,-1 0 16,1-17-16,-19 17 0,1 1 15,17-1-15,1 18 16,-1 0-16</inkml:trace>
  <inkml:trace contextRef="#ctx0" brushRef="#br1" timeOffset="81152.5859">26017 5891 0,'53'-17'16,"18"-1"0,-18 18-1,-36-18-15,1 18 16,-18-17 0</inkml:trace>
  <inkml:trace contextRef="#ctx0" brushRef="#br1" timeOffset="81315.478">26035 5750 0,'18'88'16,"-1"1"0,19-19-16,-19-52 15,18 17-15,-17-17 16</inkml:trace>
  <inkml:trace contextRef="#ctx0" brushRef="#br1" timeOffset="81765.3682">26758 5398 0,'-53'88'15,"18"53"1,0 0-1,35-71-15,17 54 16,1-71-16,17 0 0,-17 0 16,52 17-16,-34-52 15,-1 0-15,0-18 0</inkml:trace>
  <inkml:trace contextRef="#ctx0" brushRef="#br1" timeOffset="82171.6975">27005 5838 0,'0'71'0,"0"0"16,18-18-1,-1-36-15,19 18 16,-19-17-16,19-18 15,-19 0-15,1-18 16,0 18-16,-18-35 16,0 0-16,17 35 0,-17-18 15,18 36 1,-1 17 0,1-17-1,35-1-15,-18 1 16,18-18-16,-18 0 15,1-18 1,-36 1-16,0-18 16,-18 17-16,-17-35 15,17 35 1,1 1-16,-1 17 16,18 17-16</inkml:trace>
  <inkml:trace contextRef="#ctx0" brushRef="#br1" timeOffset="82320.0387">27675 6050 0,'18'0'31,"-18"-17"-15,18 17-16</inkml:trace>
  <inkml:trace contextRef="#ctx0" brushRef="#br1" timeOffset="82622.0251">27817 5556 0,'-18'-17'16,"36"17"0,-1 0-16,36-18 15,35 18 1,-35 0-16,71-18 0,-18 1 15,-71 17-15,-18 0 16,1-18-16,-36 18 16,1 0-1</inkml:trace>
  <inkml:trace contextRef="#ctx0" brushRef="#br1" timeOffset="82772.1001">28081 5627 0,'35'88'15,"1"18"-15,17-18 16,-36-53-16,1 18 16,-18-17-16,18-19 15,-18 18-15,-18-17 0</inkml:trace>
  <inkml:trace contextRef="#ctx0" brushRef="#br1" timeOffset="83638.4001">28893 5980 0,'-18'17'31,"18"1"-15,-18 0-16,1 17 16,-1-18-16,0 19 15,18-19-15</inkml:trace>
  <inkml:trace contextRef="#ctx0" brushRef="#br1" timeOffset="83957.4091">28998 5574 0,'-17'0'16,"34"35"0,1 0-16,17 18 15,1 0-15,34 53 16,-17-53-16,-18 0 0,53 18 16,-35-1-1,-35-52-15,0-18 16,-18 17-16,17-17 15</inkml:trace>
  <inkml:trace contextRef="#ctx0" brushRef="#br1" timeOffset="84184.5818">29351 5662 0,'-53'88'0,"-17"0"16,-1 1-1,53-36-15,1 17 16,17-17 0,0-35-16,17-1 0,1 1 15,0-18 1</inkml:trace>
  <inkml:trace contextRef="#ctx0" brushRef="#br1" timeOffset="84459.6437">29457 5292 0,'53'17'15,"17"36"1,1 35 0,-36-17-16,36 70 15,-36 0 1,-35-70-16,-18-1 0,1 36 16,-1-53-16,-17-35 15,17 17-15,-17-17 0,17-1 16,-35 1-16</inkml:trace>
  <inkml:trace contextRef="#ctx0" brushRef="#br1" timeOffset="84893.0276">30286 5838 0,'-18'0'16,"54"18"-1,-19-18-15,19 0 16,-1 0-16,53 0 16,-53 0-16,36 0 15,-54-18-15,1 18 0</inkml:trace>
  <inkml:trace contextRef="#ctx0" brushRef="#br1" timeOffset="85057.5569">30480 5680 0,'0'88'15,"0"-35"-15,18 53 16,35-18-16,-36-53 16,36 18-1,-35-35-15,-1-1 0</inkml:trace>
  <inkml:trace contextRef="#ctx0" brushRef="#br1" timeOffset="85481.2702">30850 5274 0,'53'194'16,"-35"-53"0,0-70-16,-1 52 15,1-70-15,0 0 16,-18-18-16,17 1 16,-34-54-1,17-17 1,0-1-16,0 1 15,35 17-15,0 1 16,36 34-16,-18 1 16,-18 17-16,35 36 15,-34-36-15,-19 18 16,-17-35-16,-17 17 16,-19-17-16,-34-1 15,35-17-15,-36-17 16,36-1-16,-18 0 15,35 1-15</inkml:trace>
  <inkml:trace contextRef="#ctx0" brushRef="#br1" timeOffset="90875.1796">21731 6756 0,'0'17'16,"0"1"-1,18 123 1,-18-17-1,0-54-15,-18 1 0,18 52 16,0-35 0,-18-35-1,18-35-15,0 0 0,18-36 16,-18-35 0,0 0-16,0 18 15,18-71-15,-1-18 16,1 72-1,-18-19-15,35-35 16,1 36-16,-19 52 0,19-17 16,-19 35-1,1-18-15,-1 18 16,1 18-16,0 35 16,-1 0-16,1 70 15,-18-52-15,0 105 16,0-105-16,18-1 15,17 18-15,-17-52 16,-1-1-16,-17-18 0,18 1 16,-18 0-16</inkml:trace>
  <inkml:trace contextRef="#ctx0" brushRef="#br1" timeOffset="91046.5971">21784 7197 0,'18'0'0,"35"17"15,-18-17-15,35 0 16,1 0 0,-53 0-16</inkml:trace>
  <inkml:trace contextRef="#ctx0" brushRef="#br1" timeOffset="91335.6052">22490 7126 0,'17'0'16,"19"18"-16,16-18 15,-16 0-15,17 0 16,-18 0-16,-17 17 15</inkml:trace>
  <inkml:trace contextRef="#ctx0" brushRef="#br1" timeOffset="91458.9459">22507 7303 0,'36'17'15,"-19"-17"-15,54 0 16,-36 0-16,18 0 0,-18 0 15</inkml:trace>
  <inkml:trace contextRef="#ctx0" brushRef="#br1" timeOffset="92092.6141">23777 7038 0,'-88'0'15,"0"35"1,17 0 0,36-17-16,-36 35 15,36-18-15,35 1 16,0-19-16,0 1 15,18 0-15,-1-1 0,36 18 16,-35-17-16,35-18 16,-35 0-16,17 0 15,-18 0-15,1-18 16,-18 1-16,-35-18 16,0 17-1,17 0-15,0 1 16,1 17-1</inkml:trace>
  <inkml:trace contextRef="#ctx0" brushRef="#br1" timeOffset="92470.3996">24359 6685 0,'-17'18'16,"-1"17"-16,0 0 0,-17 54 15,17-37-15,1 1 16,17 0-16,0 0 0,0 53 16,17-53-1,1-18-15,17 1 0,-17-1 0,35 18 16,-35-36-1,17 1-15,-17 0 0,-1-18 16</inkml:trace>
  <inkml:trace contextRef="#ctx0" brushRef="#br1" timeOffset="92971.7058">24765 6809 0,'0'-18'15,"18"18"-15,-1 18 16,19-1 0,-1-17-16,18 36 15,-18-36-15,36 17 16,-36-17-16,35 18 16,-52-1-16,-18 1 15,-18 17 1,1-17-16,-18 17 0,-36 36 15,53-36-15,-17 36 16,35-36-16,0 0 16,18 18-1,-1-35-15,1-1 0,35 19 16,-18-36-16,0 0 16,18 0-16,-35 0 15,17 0 1,-17-18-16,-18 0 15,-35 1-15,17-1 16</inkml:trace>
  <inkml:trace contextRef="#ctx0" brushRef="#br1" timeOffset="93159.7914">24694 7179 0,'18'0'0,"53"0"15,-36 0-15,71 0 16,-53 0-16,17 0 16,-17 0-16,0 0 0,35 0 15,-70 0 1,17-18-16,-17 18 16</inkml:trace>
  <inkml:trace contextRef="#ctx0" brushRef="#br1" timeOffset="93453.8802">25312 6562 0,'35'17'0,"-17"19"15,52 34 1,-17-35-16,35 36 0,-35-18 16,36 53-1,-37 17 1,-34-52-16,-18 52 0,-18-52 16,1-18-16,-1 0 0,-52 52 15,34-69 1,1-1-16,-53 36 15</inkml:trace>
  <inkml:trace contextRef="#ctx0" brushRef="#br1" timeOffset="107298.5037">9948 7938 0,'0'-18'125,"18"18"-109,0-18-16,17 1 0,-17 17 16,52-53-1,36 17-15,-53 1 16,0 0-16,17 0 0,71-36 15,-70 53 1,-18-17-16,17 0 0,-17 0 16,18-1-16,-53 36 15,-18-17-15,-36 34 16,-17 1 0</inkml:trace>
  <inkml:trace contextRef="#ctx0" brushRef="#br1" timeOffset="107691.6588">10142 7514 0,'-17'0'15,"-1"35"1,18 1-16,-18-1 16,-17 36-16,18-36 15,-1 0-15,0 18 0,1-18 16,-1 36-1,0-36-15,18 18 16,0-18-16,18-17 0,17 0 16,1-1-16,34-17 15,-35-17-15,54-1 16,-37 0-16,19-17 16,-36 17-1,18 1-15</inkml:trace>
  <inkml:trace contextRef="#ctx0" brushRef="#br1" timeOffset="108309.0095">8502 9225 0,'0'-17'16,"53"-1"-1,0 0-15,0 1 0,88-36 16,-53 17 0,0 19-16,106-54 15,-123 36-15,-1 0 0,36-1 16,-71 19-16,-17 17 16,0 0-16,-36 0 15,0 17 1</inkml:trace>
  <inkml:trace contextRef="#ctx0" brushRef="#br1" timeOffset="108659.4579">8749 8908 0,'-35'0'15,"17"17"1,-35 19-16,18-1 16,0-18-16,-36 54 15,36-53-15,-1 17 16,1 18-16,35-35 15,0-1-15,35 18 16,1-17-16,-1-18 0,71 18 16,-53-18-16,88 0 15,-88 0 1,35 17-16,-53-17 16</inkml:trace>
  <inkml:trace contextRef="#ctx0" brushRef="#br1" timeOffset="122323.472">21678 8925 0,'0'-17'0,"-17"17"15,-1 0 1,-17 0-16,17 17 15,0 19-15,1-19 16,-19 36-16,36-18 16,-17 18-1,17-17-15,0-19 16,0 1-16,0 0 0,17 17 16,-17-18-16,36-17 15,-19 0-15,1 0 0,17-17 16,-17-1-1,0 1-15,-1-54 16,1 36-16,-1-18 0,1-53 16,-18 35-16,0 18 15,-18-88-15,18 53 16,-17 18-16,-1-54 16,1 89-16,-1 0 15,18 17-15,-18 0 0,18 54 16,0 69-1,0-34-15,18 17 16,17 53-16,-17-70 16,35 52-1,-18-70-15,-17 0 0,17 0 16,-17-18-16,-1 18 16,19-17-16,-19-1 0,-17 0 0,35 0 15,-17-35 1,0 0-16</inkml:trace>
  <inkml:trace contextRef="#ctx0" brushRef="#br1" timeOffset="122718.0924">22084 8484 0,'35'0'31,"-17"18"-31,70 17 16,-35-35-16,35 18 16,-35 0-16,18-1 15,-54-17-15,-17 53 16,0-35-16,-17 52 15,-19-17-15,-17 35 16,36-35-16,-1 18 16,0-54-16,18 36 15,18-35-15,17 17 16,1-17-16,-19 0 16,36-18-1,-17 0-15,-19 0 0,18 0 16,-17 0-16,-18-36 15</inkml:trace>
  <inkml:trace contextRef="#ctx0" brushRef="#br1" timeOffset="122890.5647">22137 8837 0,'35'0'16,"-17"0"-16,17 0 15,0 0-15,53-18 16,-52 18-16,17-17 16,-18 17-16,18 0 15,-18 0-15,-17 0 16</inkml:trace>
  <inkml:trace contextRef="#ctx0" brushRef="#br1" timeOffset="123462.9334">23072 8767 0,'17'0'15,"19"0"1,-19 0-16,19-18 16,-19 18-16,18 0 0,18 0 15,-35 0-15,0 0 16,-1 0-16,-34 0 15</inkml:trace>
  <inkml:trace contextRef="#ctx0" brushRef="#br1" timeOffset="123596.7769">23107 8890 0,'35'0'15,"53"0"1,-17-18-1,-36 18-15,1 0 0,-19-17 16</inkml:trace>
  <inkml:trace contextRef="#ctx0" brushRef="#br1" timeOffset="124302.9425">24059 8520 0,'0'17'16,"0"19"0,18 34-16,-18-17 15,0 70-15,-18-52 16,18-18-16,0 0 0,0-18 16,0 0-16,0 18 15,0-35-15,0 0 0,0-36 31,-17-53-15,17 36-16,17-88 16,-17 52-16,18 1 15,17-89 1,-35 71-16,18 35 0,35-36 16,-35 72-16,-1-1 15,1 18-15,-1 18 16,19 35-16,-36-18 15,17 71 1,1-36-16,0 72 16,-18-90-16,17 72 15,1-71-15,0 17 16,-1-52-16,1 17 16,-18-17-16</inkml:trace>
  <inkml:trace contextRef="#ctx0" brushRef="#br1" timeOffset="124446.531">24183 8855 0,'18'0'0,"34"0"16,-34-18-16,53 18 15,-18 0 1,-36 0-16</inkml:trace>
  <inkml:trace contextRef="#ctx0" brushRef="#br1" timeOffset="124903.0842">24800 8855 0,'18'0'31,"35"0"-15,-36 0-16,19 0 15,-19 0-15,19 0 16,-19 0-16</inkml:trace>
  <inkml:trace contextRef="#ctx0" brushRef="#br1" timeOffset="125253.4373">25312 8520 0,'0'-18'16,"0"36"0,17-18-16,1 17 0,35 19 15,-18-19 1,18 1-16,-18-1 0,1 1 0,52 17 15,-53-17 1,1 0-16,-19-1 0,18-17 16,1 18-16</inkml:trace>
  <inkml:trace contextRef="#ctx0" brushRef="#br1" timeOffset="125604.5732">26141 8396 0,'-18'0'16,"-17"0"-1,-18 35-15,-18 1 16,36-19-1,18 19-15,-36 17 16,35-1-16,0-34 16,18 17-16,0 18 15,18 18 1,-18-36-16,18 0 0,-1 54 16,1 16-1,0-52-15,-18-17 0,35 52 16,-18-35-1,1-18 1,-18 0-16</inkml:trace>
  <inkml:trace contextRef="#ctx0" brushRef="#br1" timeOffset="128001.5914">9754 11712 0,'106'0'0,"-35"-17"16,-1 17-16,89-53 15,-88 35-15,87-35 16,-105 35-16,35-17 16,-52 35-16</inkml:trace>
  <inkml:trace contextRef="#ctx0" brushRef="#br1" timeOffset="128313.8316">10107 11307 0,'-35'17'15,"-18"18"1,18-17-16,-89 53 0,18-1 15,0 1 1,54-36-16,-1 18 16,35-18-1,53-17-15,1 0 0,87 17 16,18-18 0,-53-17-16,-17 18 0,70 0 15,-106-1 1</inkml:trace>
  <inkml:trace contextRef="#ctx0" brushRef="#br1" timeOffset="151730.5583">21978 10583 0,'-18'-17'0,"1"-1"15,-1 0-15,-17 1 16,0 17 0,17 0-16,-35 35 15,35 0-15,1 1 0,-19 52 16,19-53 0,17 0-16,0 18 15,0-17-15,17-19 0,19 1 16,-19-18-16,19 0 0,-1-18 15,0 1-15,-17-1 16,0 0-16,-1-52 16,1 34-16,-18-16 15,17-54-15,-17 35 16,0-70-16,-17 53 16,-18-71-16,17 106 15,-17-35 1,17 70-16,-17 1 15,17 17-15,0 70 16,1-17-16,17 0 16,0 18-16,17 17 15,19-18-15,-1-17 0,53 71 16,-53-71-16,54 17 16,-54-17-16,18 0 15,-36-18-15,19 1 16,-19-36-16,1 17 15</inkml:trace>
  <inkml:trace contextRef="#ctx0" brushRef="#br1" timeOffset="156452.3932">22543 10407 0,'0'-18'16,"17"1"0,-17-1 15,0 36 47,0 17-62,0-17-16,0 17 0,0 0 0,18 0 15,-18 1-15,17 17 16,1-18-16,0 0 16,-1-17-16,1-1 0,-18 1 15,18 0-15,-1-1 0,1-17 16,0 0-1,-1-17-15,1 17 16,-18-36 0,17 1-16,-17 18 15,0-1-15,18 18 16,-18 18 0,18-1-16,17 18 15,-17-17-15,35 0 16,-36-1-16,36-17 15,-35 0-15,-1-17 16,1-1-16,-18-17 16,0 0-16,-18-18 15,1 17-15,-1-17 16,0 18-16,18 18 16,-17 17-1,17-18-15,17 18 16,1 18-16,17-18 0</inkml:trace>
  <inkml:trace contextRef="#ctx0" brushRef="#br1" timeOffset="156685.4683">23442 10283 0,'35'0'0,"-17"0"15,0 0-15,52-17 16,-35 17-16,1 0 16,-1 0-16,-17 0 0,17 0 15</inkml:trace>
  <inkml:trace contextRef="#ctx0" brushRef="#br1" timeOffset="156824.7036">23460 10442 0,'35'36'16,"-17"-36"0,17 0-16,18 0 0,35 0 15,-53-18-15,36 18 16</inkml:trace>
  <inkml:trace contextRef="#ctx0" brushRef="#br1" timeOffset="158170.2793">24659 9807 0,'0'-17'15,"0"-1"1,0 36 15,0 17-15,0-17-16,0 52 15,0-35-15,18 54 16,-18-54-16,17-18 0,1 54 16,-18-53-16,18 17 15,-18 18 1,17-53-16,-17 17 16,-17-17-16</inkml:trace>
  <inkml:trace contextRef="#ctx0" brushRef="#br1" timeOffset="158343.2617">24518 10301 0,'18'18'0,"-1"-18"15,1 0-15,53 0 16,-19 0-16,54-18 16,-35 0-16,-18 1 15,17-1-15,-17 1 0,35-1 16,-70 18-16</inkml:trace>
  <inkml:trace contextRef="#ctx0" brushRef="#br1" timeOffset="158804.7121">24783 10619 0,'0'88'16,"0"-53"0,-18 0-16,18 18 15,0-35-15,18-18 32,-1-53-32,1-18 15,0 36-15,17-35 16,-18 34-1,19 19 1,-19 17-16,1 35 16,-18-17-1,0 35-15,18-53 16,-18 17-16,17-17 16,1 0-16,0-17 15,35-19 1,-36 19-16,1-1 0,-1 0 15,1 18-15,17-17 16,-17 34-16,0 19 16,-1-1-1,1 0-15,-18-17 0,0 17 16,18-17-16,-18 17 16,17-35-1</inkml:trace>
  <inkml:trace contextRef="#ctx0" brushRef="#br1" timeOffset="159350.3727">25806 9948 0,'0'-17'0,"35"70"31,0-18-31,1 0 16,34 53-16,-17-35 15,0 0-15,-18-18 16,18 18-16,0-17 0,53 34 16,-71-34-16,18-1 15,-18 0-15,-17-17 0,17 17 16,-17-35-16,-18 18 15,-18-18 1</inkml:trace>
  <inkml:trace contextRef="#ctx0" brushRef="#br1" timeOffset="159599.3209">26458 9895 0,'-53'36'15,"1"52"1,-19 53-16,-17 35 16,52-87-16,-16 69 15,34-87-15,18-1 16,0-34-16,18 17 15,-1-53-15,1 0 16</inkml:trace>
  <inkml:trace contextRef="#ctx0" brushRef="#br1" timeOffset="160350.6155">27146 10372 0,'-17'-36'0,"-19"19"16,19 17 0,-1 17-16,0 1 0,-34 35 15,34-18-15,0 1 16,1 34-1,17 1-15,0-36 0,17-17 16,1-1-16,52 1 16,-34-18-16,34-18 15,-34-17-15,-1 17 16,18-52 0,-36 17-16,1-35 0,-18 35 15,-18-71 1,18 54-16,-35-71 15,0 70-15,0-35 16,17 89-16,0-1 16,18 36-16,0 17 15,0 0-15,0 36 0,18-1 16,17 89-16,18-18 16,-18-70-16,1-18 15,-1-1-15,35 37 16,-34-54-16,-1 18 15,-35-36-15,18-17 0</inkml:trace>
  <inkml:trace contextRef="#ctx0" brushRef="#br1" timeOffset="161569.0678">27552 10001 0,'0'-17'0,"18"17"31,-1 0-31,19-18 0,16 18 15,-16 0-15,17-18 0,52 18 16,-52 0-16,36 0 16,-54 0-1,0 18-15,0 17 0,-35-17 16,-17 52 0,-19-34-16,19-1 0,-18 18 15,-1 0-15,-34 35 16,34-35-16,1 35 15,35-53-15,0-17 0,35 35 16,1-18 0,-19-35-16,54 18 15,-36 0-15,18-18 16,-35-18-16,-1 18 0,-17-18 16,-17 18-1,-1-17-15,0 17 16</inkml:trace>
  <inkml:trace contextRef="#ctx0" brushRef="#br1" timeOffset="161754.4963">27605 10495 0,'35'0'16,"-17"-17"-1,70-1-15,-53 0 16,18 1-16,18 17 0,-18-18 15,52 0-15,-52 18 16,-17-17-16,-1 17 16,0 0-16,-17-18 15</inkml:trace>
  <inkml:trace contextRef="#ctx0" brushRef="#br1" timeOffset="162169.3363">28434 9772 0,'35'-18'0,"18"18"16,-18 0-1,1-17-15,34-1 16,-35 18-16,-17 0 16,-18-18-16</inkml:trace>
  <inkml:trace contextRef="#ctx0" brushRef="#br1" timeOffset="162324.9906">28610 9807 0,'18'36'0,"-18"-1"16,35 0 0,0 18-16,-17-35 0,0-1 15,-1 19-15,1-1 16,-18-18-16</inkml:trace>
  <inkml:trace contextRef="#ctx0" brushRef="#br1" timeOffset="170813.007">21784 12365 0,'-35'0'15,"-18"0"1,18 18 0,-18 17-16,35 0 15,0-17-15,-17 52 16,17 1-16,18-54 16,18 36-16,0-53 15,-1 18-15,1-18 0,17 0 16,18-35-16,-18-1 15,36-34 1,-53 17-16,-1 0 0,19-53 16,-36 53-16,17-53 15,-17 54-15,-17-54 16,-1 53-16,-17-35 16,-1 52-16,1-17 15,17 53-15,1 0 16,17 36-1,0 70-15,17-36 16,19 89-16,-1-71 16,36 71-1,-36-89-15,35 36 16,-34-71-16,17 1 16,-36-19-16,1-34 15,0-1-15,-1 0 16</inkml:trace>
  <inkml:trace contextRef="#ctx0" brushRef="#br1" timeOffset="171207.057">22084 11695 0,'0'70'15,"18"71"1,17 18-1,-18-71-15,1 0 16,0 1-16,17 34 16,-17-88-16,-1 1 0,-17-19 15,0-34-15,0-36 16,0 17 0,18 1-16,0-53 15,-18 53-15,52-1 16,-34 36-16,53 18 15,-54 17-15,19 1 0,-1 34 16,-35-35 0,18 1-16,-18 17 15,-18-36-15,0-17 0,-35 36 16,18-36-16,-18 0 16,35-18-16,1 0 15,17 1-15,17-19 16,1 19-1</inkml:trace>
  <inkml:trace contextRef="#ctx0" brushRef="#br1" timeOffset="171390.1632">22772 12188 0,'17'0'15,"19"0"-15,-19 0 0,54 18 16,-36-18-16,53 0 16,-52 18-16,-1-18 15,-35 17-15</inkml:trace>
  <inkml:trace contextRef="#ctx0" brushRef="#br1" timeOffset="171507.0662">22878 12277 0,'0'17'15,"17"-17"1,1 18-16,70-18 16,0 0-16,-17-18 15</inkml:trace>
  <inkml:trace contextRef="#ctx0" brushRef="#br1" timeOffset="171980.7708">23918 11536 0,'0'53'16,"0"35"-16,0-35 15,18 53-15,0-53 16,-1 52-16,1-69 15,0 52-15,-18-70 16,0 17-16</inkml:trace>
  <inkml:trace contextRef="#ctx0" brushRef="#br1" timeOffset="172150.9259">23724 12136 0,'36'0'16,"-1"0"-16,53 0 15,-17 0-15,87 0 16,-69 0-16,-1-18 0,71-17 16,-89 17-16,1 0 15,-54 18-15</inkml:trace>
  <inkml:trace contextRef="#ctx0" brushRef="#br1" timeOffset="173052.0784">23954 12383 0,'0'17'31,"17"1"-15,-17 17-16,0-17 0,0 17 15,0-17-15,0 35 16,0-36-16,0 1 0,0-1 0,0 1 16,0-36 15,18-34-31,0 16 16,-1 19-16,1-19 0,-1 1 15,1 17-15,0 1 16,-1-1-16,19 18 15,-19 0-15,-17 35 16,18 1-16,-18-19 16,0 19-16,0-19 15,0 1-15,0 0 16,18-36 0,17 0-1,18-17-15,-36 0 16,36-1-1,-35 36-15,17-17 0,-17 17 16,0 17-16,-1 1 0,-17 35 16,18-18-1,-18-17-15,0 0 0,0 17 16,0-18-16,17-17 0,-17 18 16,0 0-1</inkml:trace>
  <inkml:trace contextRef="#ctx0" brushRef="#br1" timeOffset="174333.2399">25294 12100 0,'18'18'15,"-18"17"-15,0 0 16,0 1-16,0 34 16,0-34-16,0-1 0,0 0 15,0-17-15,0-36 32,17-52-17,1-19-15,0 36 16,17-35-1,-17 53-15,35-36 16,-36 54-16,18-1 16,-17 18-16,17 53 15,-17-35-15,-18 35 0,0 35 16,0-35-16,0-18 16,18 0-16,-18 1 0,0-1 15,17 0 1,1-17-16,0-18 15</inkml:trace>
  <inkml:trace contextRef="#ctx0" brushRef="#br1" timeOffset="174537.0893">25841 12171 0,'18'53'15,"-18"-18"1,17-35-16,1 18 16,0-1-16,-1-17 15,-17-17 1,-17-19 0</inkml:trace>
  <inkml:trace contextRef="#ctx0" brushRef="#br1" timeOffset="175331.8449">25823 12206 0,'-17'-18'16,"34"18"-1,1 18 1,0 53 0,-1-36-16,19 53 15,-19-35-15,1 18 0,-1-36 16,1 18-16,0 35 15,-18-53-15,17 18 16,-17-35-16,-17-36 16,17-17-16,-18-36 15,0 18 1,1 1-16,17-19 0,-18-52 16,18 52-1,0 0-15,35-70 0,-17 106 16,17-18-1,1 53-15,34 35 16,-52-17-16,35 70 16,-53-35-16,0 18 15,0-36-15,-36 36 16,19-54-16,-36-17 16,35 0-16,-17 0 15,17 0-15,18-17 16,0-1-16,18 0 15</inkml:trace>
  <inkml:trace contextRef="#ctx0" brushRef="#br1" timeOffset="175460.8835">26405 12312 0,'-17'0'15,"-1"18"1</inkml:trace>
  <inkml:trace contextRef="#ctx0" brushRef="#br1" timeOffset="175794.5612">26705 11889 0,'-53'17'15,"0"19"-15,36 34 16,17-35-16,17 1 16,19 34-16,-19-35 15,54 18 1,-36-17-16,18-1 15,-35-17-15,-18-1 16,-18-17 0,-17 0-1,0-17-15,-1 17 0,19 0 0,-19-18 16,19 0 0,17 1-16</inkml:trace>
  <inkml:trace contextRef="#ctx0" brushRef="#br1" timeOffset="176378.147">26952 12171 0,'0'17'16,"-17"19"-16,17-1 0,0 0 16,17 36-16,1-36 15,35 0 1,-18-35-16,18 0 15,-18-17-15,18-36 16,-53 35-16,35-52 16,-35 52-16,0-17 15,0-1-15,0 1 16,0 18-16,-17 17 0,-1 17 16,18 36-1,0-18-15,0-17 16,0 17-16,18-17 0,17 0 15,-17-1-15,-1-17 16,-17-17 15,0-1-31,18 18 47,-18 18-31,0-1-16,18-17 15,-1 0 1,1-17-16,0-1 16,-18 0-16,17 1 15,1-1-15,-1 18 16,1-18-16,35 36 16,-35-18-16,35 35 15,-36-17-15,1 17 16,0-17-16,-1 0 15,-17-1 1,0 1-16</inkml:trace>
  <inkml:trace contextRef="#ctx0" brushRef="#br1" timeOffset="177134.5647">27623 12418 0,'0'0'0,"0"17"16,0-34 15,17-1-15,-17 1-1,0-1-15,18 0 0,-1-17 16,-17 17-16,18-17 16,0 0-16,-18-1 15,17 19-15,1 17 16,-18-18-16,18 18 0,-1 0 16,1 53-1,0-35-15,-18 17 0,17-17 16,1 52-1,-18-52-15,0 17 0,0 0 16,0-17-16,0 0 16,17-18-1</inkml:trace>
  <inkml:trace contextRef="#ctx0" brushRef="#br1" timeOffset="177440.3461">28258 11465 0,'0'-17'15,"-18"-1"-15,0 18 16,1 18-1,-19 52 1,19-17-16,-1 18 0,0 70 16,18-71-1,0 19-15,36 34 0,-19-52 16,36 17-16,-17-53 16,34 18-16,-35-35 15,18-18 1</inkml:trace>
  <inkml:trace contextRef="#ctx0" brushRef="#br1" timeOffset="177847.3491">28787 11977 0,'-53'0'16,"35"0"-16,-17 17 15,17 1-15,-17 17 0,35 1 16,-18 34-16,1-35 16,17 1-16,35 17 15,0-36-15,-17 1 0,52-18 16,-17-18 0,-17 1-16,-1-19 0,-17 1 15,-1-18-15,1 0 0,-1 0 16,-17 0-16,0 1 0,-17-19 15,-18-70-15,17 88 16,-17-18-16,17 18 16,0 18-16,1 18 15,17 52-15,0 53 16,17-17-16,19 52 16,-1-70-16,35 70 15,-34-87-15,34 52 16,-52-70-16,35 17 15</inkml:trace>
  <inkml:trace contextRef="#ctx0" brushRef="#br1" timeOffset="178380.5396">29439 11695 0,'36'-18'16,"34"0"-1,-17 18-15,35 0 16,-52 18-1,-1-18-15,0 18 0,-17-1 0,-1 1 16,1 17-16,-18-17 0,0 17 16,-18 36-1,1-54-15,-1 19 0,18-1 16,-18-18-16,18 36 16,0-17-16,0-19 0,18 1 15,0 0-15,17 17 16,-17-18-16,17-17 15,-17 0-15,-1 0 16,1 0-16,-18-17 16,-18-1-16,-17 1 15</inkml:trace>
  <inkml:trace contextRef="#ctx0" brushRef="#br1" timeOffset="178554.7949">29281 11942 0,'70'0'16,"-17"0"-16,53 0 15,-36 0-15,1 0 0,88 0 16,-106-18-16,0 18 16,-1-18-1</inkml:trace>
  <inkml:trace contextRef="#ctx0" brushRef="#br1" timeOffset="178824.8203">29845 11165 0,'35'71'15,"36"17"1,-18-35-16,88 71 16,-71-54-16,1 18 15,-18 1-15,-18-19 0,-17 18 16,17 0-16,-35 1 16,0-19-16,0 1 0,-18-18 15,-17 0-15,18 0 0,-19-18 0,-52 18 16</inkml:trace>
  <inkml:trace contextRef="#ctx0" brushRef="#br1" timeOffset="201404.0132">22172 14376 0,'18'-18'16,"-18"36"0,0 17-1,0 0-15,-18 18 0,18 35 16,-18-35-16,18 18 16,0-54-16,18 36 15,-18-35-15,35-18 16,-17 0-16,17-35 15,-17-1-15,0 1 16,-1 18 0,-17-1-16,18 36 15,-1 34 1,19 1-16,-19-35 16,36 0-1,-35-1-15,17-17 16,-17-17-16,0-1 0,-18 0 15,0 1-15,-18-54 16,0 54-16,1-19 0,17 1 16,-36 0-16,36 17 15</inkml:trace>
  <inkml:trace contextRef="#ctx0" brushRef="#br1" timeOffset="202242.5559">23107 14376 0,'-18'0'0,"36"0"31,0 0-15,-1 0-16,1 0 0,17 0 15,0 0-15,-17 0 16,0 17-16,-1-17 16,1 0-16</inkml:trace>
  <inkml:trace contextRef="#ctx0" brushRef="#br1" timeOffset="202388.0651">23107 14534 0,'18'0'15,"35"0"1,-1 0 0,-16-17-16,-19 17 0,1 0 15,0 0-15</inkml:trace>
  <inkml:trace contextRef="#ctx0" brushRef="#br1" timeOffset="203098.5729">24007 14323 0,'-18'17'15,"-17"54"1,35-18-16,0 35 15,0 18 1,35-36-16,0-17 16,-17-53-16,35 18 15,0-53 1,-36 17-16,19-52 16,-19 52-16,1-53 15,-18 54-15,17-1 16,1 18-16,0 18 15,-18 17-15,17-17 16,19 52-16,-19-52 16,36 17-16,-35-35 15,35 0 1,-53-18-16,17-17 16,-17 0-16,0-36 15,-17 18-15,-18-17 16,17 35-16,0-18 15</inkml:trace>
  <inkml:trace contextRef="#ctx0" brushRef="#br1" timeOffset="203756.7365">24871 14499 0,'17'0'15,"36"18"1,-17-18-1,-1 0-15,0 0 0,18 0 16,18 0-16,-54 0 16,19 0-1</inkml:trace>
  <inkml:trace contextRef="#ctx0" brushRef="#br1" timeOffset="204815.1365">26123 14199 0,'0'36'15,"-17"-1"-15,-1 53 16,0-35-16,-17 70 16,0-70-16,-18 36 15,18-37-15,-18 1 16,17-35-16,-34-18 16,35-18-1,-18-35-15,35 18 16,0-35-16,18 34 15,36-34-15,-1 35 16,53 17-16,-35 18 16,53 18-1,-71 17-15,0 0 0,18 0 16,-35 1-16,35 17 16,-36-18-16,-17-18 0,-17 19 15</inkml:trace>
  <inkml:trace contextRef="#ctx0" brushRef="#br1" timeOffset="206036.2485">26723 14411 0,'-18'-18'16,"1"18"-1,-19 0 1,1 0-16,0 36 0,0-1 16,-18 18-1,35-18-15,0 0 0,1 18 16,17 0 0,17-35-16,1-1 0,35-17 15,0-17 1,-18-1-16,0 1 15,1-19-15,-1 1 16,-17 0-16,-1-18 0,18-35 16,-35 17-16,0 18 0,0-70 15,0 52-15,-35-52 16,18 87-16,-1 1 16,0 17-16,1 1 15,-19 34-15,19 1 16,-19 88-1,36-53-15,18 70 0,-18-52 16,53 52 0,-35-70-16,52 53 15,-35-53-15,54 35 16,-54-70-16,0 35 16</inkml:trace>
  <inkml:trace contextRef="#ctx0" brushRef="#br1" timeOffset="206503.2085">27129 14323 0,'0'17'16,"0"36"-1,0-17-15,0 34 16,17 18 0,1-52-16,0 17 15,-1-36-15,18 1 16,-17-18-16,0 0 16,-1 0-16,1-18 0,0 1 15,-18-19-15,17-17 16,1 36-16,-18-1 0,0 0 15,0 1-15,0 34 16,18 36 0,-1-17-16,18 34 15,1-52-15,17 35 16,-18-53 0,36 17-16,-54-34 15,54-36-15,-54 18 16,19-36-1,-19 18-15,-17 0 0,-17-35 16,-36 0 0,35 53-16,-17-1 0,0 19 15</inkml:trace>
  <inkml:trace contextRef="#ctx0" brushRef="#br1" timeOffset="208349.5587">22296 15434 0,'0'18'15,"0"17"-15,17 53 16,1-17-16,-1 70 16,1-88-1,-18 70-15,18-70 16,-18 0-16,0-35 16,-18-36-1,18 0-15,0 1 16,0-19-16,35-34 15,1 52-15,-1 1 16,0 17-16,1 0 0,16 0 16,-16 35-16,-1-17 0,18 52 15,-53-35-15,-18 36 16,1-53-16,-19-1 16,-17 1-16,1 0 0,-1-1 15,0-17-15,-36 0 16,72-17-16,-1 17 0,18-18 15,18 0-15,52-17 16</inkml:trace>
  <inkml:trace contextRef="#ctx0" brushRef="#br1" timeOffset="208649.0943">23142 15769 0,'18'0'16,"35"0"0,17-17-1,-17 17-15,-35 0 16</inkml:trace>
  <inkml:trace contextRef="#ctx0" brushRef="#br1" timeOffset="208772.7795">23230 15998 0,'53'18'15,"0"-18"-15,-17-18 16,-1 18-16</inkml:trace>
  <inkml:trace contextRef="#ctx0" brushRef="#br1" timeOffset="210073.4563">24306 15240 0,'0'-18'0,"18"18"31,-18 71-15,18-18-16,-18 17 0,17 54 15,-17-36-15,0-35 0,0 70 16,0-70 0,0 0-16,0-35 15,0 0-15,18-36 16,0-53 0,-1 36-16,54-71 15,-36 71-15,53-36 16,-52 71-16,69-17 15,-69 34-15,17 19 16,-36-1-16,-17 18 16,-17-18-16,-54 18 15,36-35-15,-71 17 16,71-17-16,-18-1 16,-18-17-1,54 0-15,-1 0 0,18-17 0,35-1 16</inkml:trace>
  <inkml:trace contextRef="#ctx0" brushRef="#br1" timeOffset="210424.0413">25083 15699 0,'17'0'16,"54"17"-1,-18-17 1,0 0-16,35 0 16,-35 0-16,-18 0 0,-17 0 15</inkml:trace>
  <inkml:trace contextRef="#ctx0" brushRef="#br1" timeOffset="210997.2087">26158 15558 0,'-17'70'15,"-1"-35"-15,-17 54 16,0-19-16,17-35 15,0-17-15,-17 0 0,-18 17 16,36-35-16,-19-18 16,19 1-1,-1-1-15,0-35 0,1 18 16,34-18 0,1 35-16,35 1 15,-18 17-15,53 17 16,-52 1-16,17 52 15,-18-34-15,18 17 16,-18-18-16,-17 0 16,-18-17-16</inkml:trace>
  <inkml:trace contextRef="#ctx0" brushRef="#br1" timeOffset="212598.0986">26811 15699 0,'-18'-18'16,"1"0"-1,-1 1-15,-17 17 16,17 0-16,-35 0 16,36 17-16,-36 36 15,35-17 1,18-1-16,-17 18 0,17 17 15,0-34-15,35 34 16,0-52 0,0-1-16,36 1 15,-36-18-15,0-18 0,1 1 16,-1-54-16,-17 36 16,-1-71-16,-17 53 15,0-17-15,0 17 0,0-18 16,-17-52-16,-1 70 15,0 0-15,-17 18 16,17 17-16,1-17 16,-1 35-16,18 17 0,-17 19 15,17-1-15,17 106 16,1-70-16,-1-1 0,19 18 16,-1-17-16,36 52 15,-36-87-15,18 16 16,-18-16-16,0-1 0,1-17 15,-19-1-15,19 1 0</inkml:trace>
  <inkml:trace contextRef="#ctx0" brushRef="#br1" timeOffset="213004.8633">27146 15152 0,'0'53'15,"18"70"1,0-70-16,-1 88 16,-17-70-16,0-1 15,18 54-15,-18-89 16,17 0-16,-17 18 15,18-53 1,0-35 0,-1 17-16,36-35 15,-17 36-15,52-1 16,-53 18-16,36 35 16,-36-17-16,-17 0 0,-1 17 15,-17-17 1,0-1-16,-53 19 15,18-19-15,0-17 0,-1 0 16,-52-17-16,35 17 16,18-18-16,0 0 0,-1-17 15</inkml:trace>
  <inkml:trace contextRef="#ctx0" brushRef="#br1" timeOffset="214394.9753">22825 14358 0,'17'0'63,"-17"18"-48,18-18 1</inkml:trace>
  <inkml:trace contextRef="#ctx0" brushRef="#br1" timeOffset="214595.4894">22842 14605 0,'0'18'31</inkml:trace>
  <inkml:trace contextRef="#ctx0" brushRef="#br1" timeOffset="215244.6121">22931 15804 0,'17'0'15,"1"0"1</inkml:trace>
  <inkml:trace contextRef="#ctx0" brushRef="#br1" timeOffset="215368.4144">22983 15998 0,'0'-17'16</inkml:trace>
  <inkml:trace contextRef="#ctx0" brushRef="#br1" timeOffset="252782.3708">22207 3757 0,'0'-18'31,"-17"18"-15,-1 0-1,0 0 1,-34 0-16,16 0 15,1 0-15,0 0 0,-53 18 16,35-18-16,-18 0 16,-52 0-1,52 18-15,-17-18 0,-53 17 16,70-17-16,1 18 0,-72-18 16,90 18-1,-1-18-15,-53 0 16,71 0-16,-36 0 15,36 0-15,-1 0 16,1 0-16,18 0 16,17-18-16,-18 18 15,18 18 1,18-1-16,-18 1 16,17 0-16,1 34 15,-18-16-15,17-1 0,-17 18 16,0 0-16,18 53 15,0-36-15,-18-17 16,17 88-16,1-70 16,-18-1-16,35 72 15,-35-72-15,18 1 0,-18-1 16,18 89 0,-18-71-16,17 89 15,-17-89-15,18 0 0,-1 88 16,1-88-16,-18 1 15,18 17-15,-1 70 16,1-70-16,-18 0 16,18 88-16,-1 17 15,1-123-15,0 124 16,-18-106-16,17 0 16,1 105-16,-1-105 15,-17 18-15,36 87 16,-36-87-16,0-1 15,17-17-15,-17 18 0,0-1 16,0-17-16,0 17 0,0 1 16,0 141-16,-17-142 15,-1 124-15,18-124 16,-18 142 0,18-142-16,0 124 15,0-123-15,0 123 16,0-124-16,-17 124 15,17-123-15,0 123 16,0-142-16,-18 142 16,18-123-16,-17 105 15,17-105-15,0-1 16,0 1-16,0-19 0,0 125 16,0-107-16,17 89 15,-17-106-15,0 88 16,0-88-16,0-18 15,0 0-15,0 18 16,0 70-16,18-88 16,-18 106-16,0-88 15,0 88-15,17-106 16,-17 107 0,0-107-16,18 88 15,-18-88-15,0-17 0,0 105 16,0-88-16,0-17 15,0 17-15,0 0 16,0 1-16,0-19 0,-18 89 16,18-89-16,0-17 15,18 71-15,-18-18 16,0-71-16,18 0 16,-18 36-1,0-36-15,17 18 16,19 0-16,-36-35 15,35-1-15,0 1 16,-17-1-16,17-17 0,18 18 16,35 0-16,-17-18 15,52 0 1,-52 0-16,70-53 16</inkml:trace>
  <inkml:trace contextRef="#ctx0" brushRef="#br1" timeOffset="336613.6696">19579 3351 0,'-17'-17'15,"-1"-19"-15,18 19 16,-35-18-1,35 17-15,-18 0 0,-17-17 16,17 17-16,0 18 16,1 0-16,-18 53 15,35-17-15,-18 52 16,18-18-16,18-17 16,-1 18-16,1-18 15,17 53-15,-17-54 16,17 19-16,-17-53 15,-18 17-15,0-17 16,-18-18-16,0-18 16,-52-17-1,35 17-15,-36-35 16,53 35-16,-17 1 0,17 17 16,1-18-16,34 18 31,19 0-31,17-17 15,-18 17-15,35 0 16,-17 0-16,-17 0 0,-1 0 16</inkml:trace>
  <inkml:trace contextRef="#ctx0" brushRef="#br1" timeOffset="336885.4942">19614 3669 0,'-17'35'16,"17"-17"-16,0 17 16,17-17-16,1 17 15,17 0-15,1-35 16,-1 18-16,18-18 16,-18-18-16,0 1 0,1-19 15,-36-17 1,0 18-16,0 18 15,-18-19-15,-17-17 16,17 36-16,-17-1 16,17 0-16,18 36 15</inkml:trace>
  <inkml:trace contextRef="#ctx0" brushRef="#br1" timeOffset="337081.9957">20020 3775 0,'-17'-18'16,"17"0"-16,-18 1 15,0-36-15,18 18 16,0-18-16,0 35 16,0 0-16,36 1 15,-1 17-15,-18 0 0,36 17 16,-17-17-1</inkml:trace>
  <inkml:trace contextRef="#ctx0" brushRef="#br1" timeOffset="338570.1506">21131 3316 0,'18'18'0,"-18"17"15,18 18-15,-1-18 16,-17 1-16,18-19 0,-18 18 16,35 1-1,-17-19-15</inkml:trace>
  <inkml:trace contextRef="#ctx0" brushRef="#br1" timeOffset="338719.3893">21061 3175 0,'17'-18'16,"1"1"-16,0 17 15,-1-36 1</inkml:trace>
  <inkml:trace contextRef="#ctx0" brushRef="#br1" timeOffset="339154.091">21414 3369 0,'17'0'15,"36"-18"1,-35 1-16,17 17 0,0-18 16,18 18-16,-35-18 15,0 18-15,-1 0 0</inkml:trace>
  <inkml:trace contextRef="#ctx0" brushRef="#br1" timeOffset="339360.8805">21555 3069 0,'0'71'16,"0"-36"-16,0 53 15,0-35-15,17 35 16,1-52-16,-18-1 0,18-17 15,-1 17-15,1 0 0,0-17 16,-18-1-16</inkml:trace>
  <inkml:trace contextRef="#ctx0" brushRef="#br1" timeOffset="339834.1386">21731 3510 0,'18'0'16,"-1"0"-1,1 0 1,17 0-16,-17-17 0,17-1 16,-17 18-16,0-35 15,-1 17-15,-17 0 16,-17 1-1,-1-1-15,0 18 0,-17 0 16,17 0-16,1 18 16,-1 17-16,18-17 15,0 17-15,18 0 16,-18 0-16,35-17 0,-17-18 16,35 18-16,-18-1 15,18-17 1,-36 0-16,1-17 0,0-1 15,-1 0 1,-17 1-16,0-1 16,0-17-1,0 17-15,0 1 0,0-1 16,18 0-16,0 18 16,-1-17-16,18 17 15,-17 0-15,17 0 16,-17 0-16,0 17 15</inkml:trace>
  <inkml:trace contextRef="#ctx0" brushRef="#br1" timeOffset="341086.9113">23001 3369 0,'0'18'15,"0"35"1,18-36-16,-18 36 16,17-35-16,1-1 0,0 19 15,-1-36 1,1-18-1,-18 0-15</inkml:trace>
  <inkml:trace contextRef="#ctx0" brushRef="#br1" timeOffset="341180.7574">23019 3122 0</inkml:trace>
  <inkml:trace contextRef="#ctx0" brushRef="#br1" timeOffset="341457.1645">23213 3563 0,'0'-18'16,"0"1"-16,17-36 15,-17 35-15,18 1 16,0-19-16,-18 19 16,17 17-16,19-18 15,-19 18-15,1 18 16,0-18-16,-1 17 16,1 1-16,-18 0 0,17-1 15,-17 1 1,0 0-16,0-1 0,0 1 0</inkml:trace>
  <inkml:trace contextRef="#ctx0" brushRef="#br1" timeOffset="342090.6156">24183 3493 0,'0'17'0,"0"-34"31,-18-19-15,18 19-16,-17-19 15,17 1-15,-18-18 16,18 35-16,0 1 0,0-1 16,18 1-16,17 17 15,-17 0-15,17 0 0,0 0 16,0 0-16,36 17 15,-36 1-15</inkml:trace>
  <inkml:trace contextRef="#ctx0" brushRef="#br1" timeOffset="342591.4326">24606 3351 0,'-35'0'16,"35"18"0,-18 0-16,1-18 15,17 17-15,0 1 0,17 17 16,-17-17-16,18 0 0,17-1 16,-17-17-1,0 0-15,-1 0 0,1-17 16,-1-1-16,-17 0 15,0-17-15,-17 17 16,17 1-16,-18-19 0,18 19 16,-17-1-16,17 36 15,17 17 1,1-17 0,-1-1-16,1 36 15,0-53-15,-1 18 0,19-18 16,-19 0-1,1 0-15,-18-18 16,0-17 0,0 17-16,0 1 0,18-1 15,-18 0-15,17 18 32,1 18-17,-1 0-15,1-1 16,0 1-16,-18 0 0,35-1 15,-17 1-15</inkml:trace>
  <inkml:trace contextRef="#ctx0" brushRef="#br1" timeOffset="343003.7171">25083 3298 0,'-36'0'15,"1"18"1,17 0-16,18-1 16,18 19-1,0-19-15,-1 1 16,36-18 0,-35 0-16,-1 0 0,-17-18 15,18 36 16,-18 17-15,18 1-16,-1 34 16,1-35-1,0 1-15,-18 17 16,0-18-16,0-18 0,0 19 16,-18-19-16,0-17 15,-17 18 1,17-18-16,-17-18 15,18 1-15,-1 17 0,-17-36 16,17 36 0,18-17-16</inkml:trace>
  <inkml:trace contextRef="#ctx0" brushRef="#br1" timeOffset="343636.6259">25294 3369 0,'0'18'31,"18"-1"-31,-1 1 16,19-18 0,-1 0-16,-17 0 0,35-18 15,-36 1-15,1-1 16,-18-17-16,17 35 15,-17-18-15,-17 0 0,17 1 16,-35-1 0,17 18-16,0-17 0,1 17 15,-1 0-15,-17 17 16,17 1-16,18-1 0,0 1 16,0 0-16,0 17 15,18-17-15,-1-1 16,19 19-16,-1-19 15,-17-17-15,34 18 16,-34-18-16,17 0 16,18 0-1,-35 0-15</inkml:trace>
  <inkml:trace contextRef="#ctx0" brushRef="#br1" timeOffset="344049.2016">25929 2805 0,'-17'0'16,"-19"35"-16,19 35 15,-1-17-15,18 53 16,18-35-16,17 35 16,0-54-16,0-16 15,-17-1-15,53 36 16,-36-54-16,0 1 0,-17 0 16,-1-18-16,1 0 15</inkml:trace>
  <inkml:trace contextRef="#ctx0" brushRef="#br1" timeOffset="344258.953">26247 3069 0,'0'71'16,"17"-1"-16,1-34 15,0 34-15,-1-52 16,1 17-16,0 0 0,-1-17 16,1 0-16,17-1 15,-17-17-15</inkml:trace>
  <inkml:trace contextRef="#ctx0" brushRef="#br1" timeOffset="344538.2563">26547 3246 0,'17'0'32,"-17"17"-32,0 1 0,18-1 15,17 19 1,-17-19-16,17 1 16,-17-18-16,-1 0 0,19 0 15,-19-18 1,1 1-16,-18-19 15,0 19-15,0-1 0,-18-17 16,1 17-16,-19-17 16,19 35-16,-19-18 0,19 18 15,-1 0-15,18 18 16,0 0-16,0-1 16</inkml:trace>
  <inkml:trace contextRef="#ctx0" brushRef="#br1" timeOffset="344839.0082">26988 3228 0,'-18'0'16,"18"35"0,0-17-16,0 17 15,0 0-15,18-17 16,-1 0-16,1 17 0,17-17 15,-17-18-15,35 17 16,-36-17-16,19-17 0,-19 17 16,-17-18-16,18-17 15,-18-1-15,0 19 0,0-19 16,-18 19-16,1-36 16,-1 35-16,-17 18 15,17-17-15,0 17 0,1 0 16,17 17-1</inkml:trace>
  <inkml:trace contextRef="#ctx0" brushRef="#br1" timeOffset="345133.5085">27358 3263 0,'-18'18'15,"18"-1"-15,-17 1 0,17 17 16,17 18-16,1-35 16,0 0-16,17 17 0,35-17 15,-34-18-15,34 0 16,-34-18 0,-19-17-16,-17-1 15,-17-17-15,-1 36 16,-53-36-1,36 35-15,0 1 0,-36-1 16,54 18-16,-1 0 0,18 18 31,18-1-31</inkml:trace>
  <inkml:trace contextRef="#ctx0" brushRef="#br1" timeOffset="345394.3236">27552 2946 0,'35'17'16,"1"36"0,34 35-16,-17-35 15,18 36 1,-36-1-16,-18-53 0,-17 36 15,0-36-15,-35 18 16,0-36 0,17 1-16,-17 0 15,17-1-15,1-34 16</inkml:trace>
  <inkml:trace contextRef="#ctx0" brushRef="#br1" timeOffset="345571.2497">28046 3122 0,'0'35'16,"17"-35"-16,-17 18 0,0 17 15,0-17 1,0 0-16</inkml:trace>
  <inkml:trace contextRef="#ctx0" brushRef="#br1" timeOffset="345684.7026">28152 3404 0,'0'18'31,"-18"-18"-31</inkml:trace>
  <inkml:trace contextRef="#ctx0" brushRef="#br1" timeOffset="347224.174">28963 3210 0,'53'-17'0,"88"17"16,-53-18-16,89-17 15,-71 17-15,52-17 16,-87 0-16,17-1 15,-70 19-15,-18-1 16</inkml:trace>
  <inkml:trace contextRef="#ctx0" brushRef="#br1" timeOffset="347479.9501">29122 2822 0,'-18'0'0,"-35"53"16,18-18-1,-71 71-15,0-18 16,71-35-16,17-17 0,18-1 16,0 0-16,18 0 15,17 1-15,106-1 16,-52-17-16,122-18 15,-105 0-15,0 0 0,-18 0 16,-17 0-16</inkml:trace>
  <inkml:trace contextRef="#ctx0" brushRef="#br1" timeOffset="353269.4738">19738 3528 0,'0'0'0,"0"-18"0,0 36 46,18-18 1,-36 0 16,18 17-63,-18-17 15,1 18-15,-1-18 16,18 18-16,-35 17 16,-1 18-1,19-35-15,17-1 0,-18-17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01:23.73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10142 4357 0,'18'0'16,"0"0"0,17 0-16,0 0 15,0 0-15,18 0 16,0 0-16,-17 0 16,-19 0-16,1 0 0,35 0 15,-36-18 1,-17 36-1,-17-18-15,-1 17 16</inkml:trace>
  <inkml:trace contextRef="#ctx0" brushRef="#br0" timeOffset="182.8732">10160 4586 0,'35'18'16,"-17"-18"-16,52 0 16,-34 0-16,34 0 15,-34 0-15,-1 0 0,18-18 16,-36 18-16</inkml:trace>
  <inkml:trace contextRef="#ctx0" brushRef="#br0" timeOffset="1210.962">11148 4357 0,'17'0'16,"-17"-18"-16,0 1 16,18 17-16,-18-18 15,0 0 1,-18 18-1,1-17-15,-1 17 16,-17 0 0,17 0-16,-35 17 15,36 1-15,-19 0 0,1 34 16,17-34-16,1 17 0,17 36 16,0-36-1,0 36-15,17-36 16,19-17-16,-19-1 0,19 1 15,-1-18-15,0 0 16,1-18-16,34-17 16,-35 0-16,-17-1 0,0 1 0,17-35 15,-35 34 1,0 1-16,0 0 0,-18 0 16,-17-1-16,17 36 15,1 0-15,-1 0 0,0 0 16,1 36-1,17-19-15,0 18 0,0 1 16,17-1-16,19 53 16,-19-53-16,54 54 15,-36-72-15,0 19 0,36-1 16,-53-17-16,-1-18 16,1 17-1,-36-17-15,1 0 0</inkml:trace>
  <inkml:trace contextRef="#ctx0" brushRef="#br0" timeOffset="57491.1881">6103 5274 0,'-18'0'47,"18"35"-32,0-17-15,0 17 16,0 53-16,0-52 16,-17 87-1,17-52-15,-18-18 0,18 70 16,0-70-16,0-18 16,0 54-16,-17-72 15,17 18-15,0 1 16,-18-36-1</inkml:trace>
  <inkml:trace contextRef="#ctx0" brushRef="#br0" timeOffset="58003.2895">5874 5521 0,'-18'0'0,"36"-18"31,-1 1-15,-17-1-16,0 0 16,18-17-1,-18 18-15,18-1 0,-18 0 16,17-17-16,-17 0 15,18 17-15,-18 0 0,35-35 16,1 1 0,-19 16-1,1 19-15,-1 17 16,1 53 0,0-36-16,-1 36 15,1-18-15,17-17 16,-17 0-16,-18-1 0,35 1 15,-17-18 1</inkml:trace>
  <inkml:trace contextRef="#ctx0" brushRef="#br0" timeOffset="62108.0659">12259 8731 0,'0'-17'15,"0"-1"1,18 18 0,-18-18-1,17 18-15,-17-17 0,18 17 31,-18 17-15,0 1-16,0 0 16,0-1-1,0 1-15,0 0 16,0-1-16,0 1 0,0 17 16,-18-17-1,18-1-15,0 1 0,0 0 16,18-1-1,0 1 1,-1-18 0,1 18-16,0-18 15,17 17 1,-18-17-16,19 0 16,-1 0-16,0 18 0,-17-18 15,17 0-15,36 0 16,-36 0-16,36 0 15,-19 0-15,-16 0 0,17 0 16,-18 17-16,53-17 16,-35 0-16,0 0 15,0 0-15,0 0 0,53 0 16,-36 0 0,-17 0-16,53 0 0,-35-17 15,-1 17-15,54-18 16,-54 1-16,1-1 15,-1 18-15,1 0 0,-1 0 16,54 0-16,-54 0 16,1 0-16,-1 18 0,1-18 15,0 0-15,70 17 16,-71 1-16,1-18 0,88 17 16,-89-17-1,18 0-15,71 0 16,-71 0-16,0 0 0,71 18 15,-88-18-15,17 0 16,53 0 0,-70 0-16,-1 0 0,71-18 15,-70 18-15,-18 0 16,17 0-16,-17 0 0,53 0 16,-53 0-1,-18 0-15,53 18 0,-52-18 16,-1 0-16,0 0 15,36 0-15,-54 0 16,1 0-16,0 0 0,-1 0 16,-34 0 15,17-18-15,17 18-1,-17-17 1,18 17-16,-18-18 15,18 18 1,-18-17 0,17 17-1,-17-18 1,18 18 0,-18-18-16,0 1 0,0-1 15,0 0-15,-35-35 16,17 36-16,0-1 15</inkml:trace>
  <inkml:trace contextRef="#ctx0" brushRef="#br0" timeOffset="63876.2735">17657 8731 0,'0'-17'31,"0"34"1,0 1-17,0 17 1,0-17-16,0-1 15,0 1-15,0 0 16,0-1 0,0 1-16,17-18 15,1 0 1,17 0-16,0 0 16,1 0-1,17 0 1,-18 0-16,0 0 0,0 0 15,36 18-15,-36-18 16,18 0-16,0 0 0,0 0 16,35 0-16,-17-18 15,52 18 1,-70 0-16,18 0 0,70 0 16,-71 0-16,-17-18 15,71 18 1,-71 0-16,17 0 0,-17 0 0,71 18 15,-71-18-15,-1 0 16,19 0-16,52 0 16,-52-18-1,0 18-15,52 0 16,-70 0-16,18 0 0,70 0 16,-18 0-1,-52 0-15,17 0 0,-18 0 16,72-17-16,-90 17 15,1-18-15,0 18 0,-17 0 16,52-18-16,-53 18 16,0-17-16,1 17 15,-1 0-15,35 0 16,-52 0-16,53 0 16,-54 0-16,19 0 0,16 0 15,-34 0-15,0 0 16,17 0-1,-17-18-15,-1 18 0,1 0 16,0 0-16,-1 0 16,1 0-1,-18 18 1,-18-18 15,18-18-31,-17 18 16,17-17-16,-18-19 15,0-17 1</inkml:trace>
  <inkml:trace contextRef="#ctx0" brushRef="#br0" timeOffset="72195.3544">4357 14905 0,'0'18'94,"0"17"-94,0 0 15,0 0-15,0 18 0,0 35 16,0-35-16,0 53 15,0-53 1,0 0-16,17 18 16,-17-1-16,0-35 15,0 1 1,0-19-16,0-34 16</inkml:trace>
  <inkml:trace contextRef="#ctx0" brushRef="#br0" timeOffset="72673.2279">4145 15205 0,'0'17'0,"18"-34"15,-1-19 1,19 1 0,-19 0-16,1-18 0,0 18 15,-1-1-15,19-34 16,-19 35-16,1-1 0,-1 19 16,1-1-16,0 0 0,-18 1 15,17 17-15,1 17 31,0 36-31,-1-35 16,1 17-16,-18 1 0,18-19 16,17 36-16,-18-35 15,19 17 1</inkml:trace>
  <inkml:trace contextRef="#ctx0" brushRef="#br0" timeOffset="76950.1944">13564 7108 0,'-35'36'16,"35"-19"-16,0 1 0,18-18 31,35-35-15,-36-1-16,71-34 15,-52 17-15,-19 0 0,54-53 16,-53 71-16,-1 0 16,1-1-16,-18 19 15</inkml:trace>
  <inkml:trace contextRef="#ctx0" brushRef="#br0" timeOffset="77238.2274">13511 7003 0,'-17'35'16,"-1"53"0,18-53-16,18-35 15,-1 0-15,36 0 16,0-35 0,35-18-16,1 0 15,-36 18-15,-1 0 16,-16 17-16,-19 18 15</inkml:trace>
  <inkml:trace contextRef="#ctx0" brushRef="#br0" timeOffset="79491.8511">18609 7285 0,'18'-18'63,"17"-17"-48,18-36 1,-18 36-16,53-88 16,-52 70-16,-1 0 15,0 0-15,0 0 16,-17 18-16,-18 17 15</inkml:trace>
  <inkml:trace contextRef="#ctx0" brushRef="#br0" timeOffset="79874.8147">18591 7003 0,'-17'17'15,"17"36"1,0-18 0,-18 54-16,18-36 15,18 35-15,-18-53 16,35 18-16,0-53 16,1 0-16,87-35 15,-52-1-15,-18 1 16,-1 0-16,1-18 0,-17 35 15,-1-17-15,-35 17 16</inkml:trace>
  <inkml:trace contextRef="#ctx0" brushRef="#br0" timeOffset="81620.9377">7197 13141 0,'0'18'62,"0"17"-62,0-17 16,0 17-16,0 35 16,0 19-1,0-54-15,0 71 16,0-71-16,0 0 0,0 36 16,0-36-1,0-17-15,17-18 16,-17-18 15</inkml:trace>
  <inkml:trace contextRef="#ctx0" brushRef="#br0" timeOffset="82015.8294">6914 13547 0,'0'-18'16,"18"0"-16,0 1 15,-1-19-15,36-16 16,-35 16-16,17-17 0,-17 18 15,35-53 1,-36 53-16,19-18 0,-36 17 16,17 19-16,1-18 15,-18 17-15,18 18 16,-1 18 0,19 17-1,-19-35-15,1 35 16,-1-17-16,1-18 15,0 35-15,-1-35 16,1 35-16,0-17 16</inkml:trace>
  <inkml:trace contextRef="#ctx0" brushRef="#br0" timeOffset="116652.151">4198 9102 0,'0'0'0,"18"0"63,17 0-63,-17-18 15,-1 18-15,1 0 16,17 0-16,0-18 15,-17 18-15,0 0 0,-1 0 16,-17-17-16,18 17 16,-36 17-16</inkml:trace>
  <inkml:trace contextRef="#ctx0" brushRef="#br0" timeOffset="116997.1373">4216 9066 0,'0'18'32,"0"17"-17,0-17 1,0 17-16,0 1 0,0 34 15,0-35-15,0 36 16,0-36-16,0 0 16,17-17-16,-17 0 15,18-18-15,17 0 16,-17 0-16,0 0 16,34 0-16,-34 0 15,17 0 1,-17 0-16,0-18 0,-1 18 0,1 0 15</inkml:trace>
  <inkml:trace contextRef="#ctx0" brushRef="#br0" timeOffset="117475.4624">4621 9102 0,'18'0'15,"-18"-18"1,0 36 15,0 17-31,18-17 16,-18-1-16,0 36 15,0-18-15,0 1 16,-18-19-16,18 1 16,0 0-16,18-18 15</inkml:trace>
  <inkml:trace contextRef="#ctx0" brushRef="#br0" timeOffset="118011.5995">4780 8961 0,'18'0'47,"-1"0"-31,1 0-16,0 0 15,-1 17-15,1-17 0,35 0 16,-35 0-16,-1 0 16,1 0-16,-1 0 15,1 35-15,-18-17 16,0 35-16,0-35 16,0 17-16,-18-17 15,18 17-15,0 18 16,0-18-16,0-17 0,0 17 15,0-17-15,18 17 16,-18-17-16,18-1 0,-1-17 16,-17-17 31,-17 17-32,-1 0 1,0 0-16,1 0 15,-1 0-15,1 0 0,-1 0 16,0 17-16</inkml:trace>
  <inkml:trace contextRef="#ctx0" brushRef="#br0" timeOffset="119872.1394">4516 9666 0,'0'-18'15,"17"18"-15,-17 18 94,0 17-78,0 1-16,-17-1 0,17 18 15,-18 0 1,18-18-16,0-17 0,0-1 16,0 1-16,0 0 15,-18-18 32,18 17-31</inkml:trace>
  <inkml:trace contextRef="#ctx0" brushRef="#br0" timeOffset="120244.7515">4322 9790 0,'0'17'32,"0"1"-17,17 0-15,-17-1 0,18 36 16,-1-35-16,1 35 15,0-36 1,-1 1-16,1 0 0,0-18 16,-1 0-1,1-18-15,0 18 16,-1-35-16,1 17 0,17-35 16,-17 35-16,17-17 15,-17 35 1,-18-17-16,0 34 15,0 1-15</inkml:trace>
  <inkml:trace contextRef="#ctx0" brushRef="#br0" timeOffset="125811.2734">7038 10495 0,'18'0'47,"-1"0"-47,1 0 15,-1 0-15,19 0 0,-19 0 16,19-17-16,-1 17 16,0-18-16,1 18 15,-36-18 1</inkml:trace>
  <inkml:trace contextRef="#ctx0" brushRef="#br0" timeOffset="126133.2871">7091 10495 0,'0'35'31,"0"-17"-31,0 17 15,0 1-15,0-1 0,0 0 16,0 0-16,-18 36 16,18-53-16,0 17 15,0-17-15,18-1 0,-18 18 16,17-35-16,1 0 16,35 0-1,-18 0-15,-17 0 16,17 0-16,-17 0 15,0 0-15,-18 18 16</inkml:trace>
  <inkml:trace contextRef="#ctx0" brushRef="#br0" timeOffset="126506.7369">7391 10583 0,'17'0'15,"1"0"-15,35 0 0,-35 0 16,17 18-1,-18 0-15,1-18 0,-18 35 16,0 18 0,0-36-16,-35 19 15,17-19-15,1 1 0,-1 0 16,18-1 0,18-17-1,17 0 1,-18 0-16,19 0 15,-19 0-15,1-17 16,0 17-16</inkml:trace>
  <inkml:trace contextRef="#ctx0" brushRef="#br0" timeOffset="126967.8186">7743 10442 0,'18'0'31,"0"-17"-31,-1 17 16,1 0-16,0 0 15,-1 0 1,1 17 0,0-17-16,-18 18 0,17 17 15,1-17-15,-18-1 16,0 36-16,18-35 16,-18 17-16,0 18 15,0-35-15,17-1 0,-17 19 16,18-19-1,-18 19 1,0-19-16,-18 1 16,1-18-1,-1-18 1,0 18 0,1-17-16,-1 17 15,0 0-15,1 0 16</inkml:trace>
  <inkml:trace contextRef="#ctx0" brushRef="#br0" timeOffset="127869.9802">7426 11165 0,'0'18'63,"0"0"-48,-18-1-15,18 1 0,-17 0 16,17 17-16,-18 18 15,0-18-15,1 53 16,-1-52-16,18-19 16,0 18-16,-17-17 0,17 17 15,0-17 1,0-36 31,-18 1-32</inkml:trace>
  <inkml:trace contextRef="#ctx0" brushRef="#br0" timeOffset="128229.5905">7161 11412 0,'0'18'15,"0"0"-15,0-1 0,0 1 0,0 35 16,0-36-1,18 1-15,-18 0 0,0-1 16,35 1 0,-35 0-16,18-18 0,17-18 0,-17 18 15,17-18-15,18-17 16,-35 17-16,35-17 16,-36 18-16,1-1 15,0 18-15</inkml:trace>
  <inkml:trace contextRef="#ctx0" brushRef="#br0" timeOffset="136783.856">8202 14781 0,'0'-17'31,"0"34"16,0 54-47,0-36 16,0 53-16,-18-52 15,18 17 1,0-18-16,0 0 0,0 0 0,0 1 15,0-19-15,0 19 0,0-19 16,-17-17 15</inkml:trace>
  <inkml:trace contextRef="#ctx0" brushRef="#br0" timeOffset="137006.0939">8008 15134 0,'18'53'16,"-1"-18"-16,-17 1 0,36 17 15,-36-18 1,17-18-16,19 1 0,-19-18 16,18-18-16,-17 18 0,0-17 15,17-36 1,-17 35-16,17-17 15,-17 17-15,-1 1 0,1-1 16</inkml:trace>
  <inkml:trace contextRef="#ctx0" brushRef="#br0" timeOffset="137844.6773">10160 14958 0,'0'-18'16,"0"36"30,0 35-30,0 0 0,0-18-16,0 18 0,-18 70 15,18-87-15,-17 52 16,-1-53-16,18 0 16,0 1-16,0-19 15</inkml:trace>
  <inkml:trace contextRef="#ctx0" brushRef="#br0" timeOffset="138073.2207">9984 15222 0,'17'53'0,"36"35"16,-35-52-1,-1-19-15,54 19 16,-53-36 0,-1 0-16,19-18 15,-19 0-15,1 1 16,-1-1-16,-17 0 0,18 1 16,0-1-16,-1 18 0</inkml:trace>
  <inkml:trace contextRef="#ctx0" brushRef="#br0" timeOffset="138657.1591">12153 14870 0,'-17'-18'16,"17"71"0,0 35-1,0 18-15,0-53 0,0 0 16,0 0-16,0 35 15,-18-53-15,18-17 16,0 17-16,0-17 0</inkml:trace>
  <inkml:trace contextRef="#ctx0" brushRef="#br0" timeOffset="138898.3853">12030 15258 0,'17'70'16,"19"1"-1,17-36 1,-18-35-16,18 0 16,-36-18-16,19 1 15,-19-1-15,1 0 0,0 1 0,-1-18 16,-17 17-1,0 0 1,-17 18 0,-1 0-16</inkml:trace>
  <inkml:trace contextRef="#ctx0" brushRef="#br0" timeOffset="140442.5858">9366 10283 0,'0'-17'16,"-17"17"31,17 35-31,0-17-16,0 17 0,0-17 15,-18 52-15,18-17 16,0 18-16,18-36 15,-1 18-15,-17-35 16,18 17-16,17 0 16,-35-17-16,18-18 15,-1 17-15,1-34 32</inkml:trace>
  <inkml:trace contextRef="#ctx0" brushRef="#br0" timeOffset="140730.7676">9596 10478 0,'0'35'16,"0"18"-1,0-18 1,17 0 0,1-17-1,-1 0 1</inkml:trace>
  <inkml:trace contextRef="#ctx0" brushRef="#br0" timeOffset="141276.8486">9613 10248 0</inkml:trace>
  <inkml:trace contextRef="#ctx0" brushRef="#br0" timeOffset="141643.4812">9719 10195 0,'18'0'31,"-1"0"-15,1 18-16,-18 0 0,35-1 16,-17 1-16,0-1 15,-18 19-15,35 17 16,-35-18-16,0 0 16,17 36-16,-17-54 15,0 19-15,0-19 0,-17 36 16,17-35-16,-18 0 15,1-1 1,17 1-16,-18-1 16,0 1-16</inkml:trace>
  <inkml:trace contextRef="#ctx0" brushRef="#br0" timeOffset="142730.6128">8855 10971 0,'-18'-17'15,"0"17"1,36 0-1,17 17-15,-17-17 16,17 18-16,53 17 16,-17 18-1,-36-35-15,1 0 0,34 17 16,-52-18-16,-1-17 0,1 18 16,0-18-1,-36 0 1</inkml:trace>
  <inkml:trace contextRef="#ctx0" brushRef="#br0" timeOffset="142961.4699">9172 10760 0,'0'17'0,"-35"54"16,17-36-16,-17 106 15,-18 0 1,35-88-16,-17 53 16,35-53-16,-17 35 15,17-52-15</inkml:trace>
  <inkml:trace contextRef="#ctx0" brushRef="#br0" timeOffset="148095.0153">9454 10954 0,'-17'0'31,"34"0"1,-17 17-17,18-17-15,0 18 16,-1-18-16,1 18 15,0-18-15,35 0 16,17 0-16,-52 0 16,52-36-1,-34 36-15,34-35 16,-52 17-16,35-17 16,-36 18-16,-34 34 31</inkml:trace>
  <inkml:trace contextRef="#ctx0" brushRef="#br0" timeOffset="151377.5227">5203 8819 0,'0'-17'16,"18"-1"-16,0 1 16,17-19-16,-17 19 15,17-19-15,-17 19 0,17-19 16,18 1 0,-36 0-16,1 17 0,0 1 15,-1-1-15,-17 0 0,18 1 16,-18-1-16,-18 18 31</inkml:trace>
  <inkml:trace contextRef="#ctx0" brushRef="#br0" timeOffset="151765.669">5203 8537 0,'0'18'16,"0"0"30,-17 17-30,17-18-16,0 1 0,0 0 0,-18 35 16,18-36-1,-17 19-15,17-19 0,0 18 16,17-17 0,1-18-16,17-18 0,0 18 15,-17-17-15,17-1 0,1-17 16,-1 17-1,-17 18-15,-1 0 16,1 0-16,-18 18 16</inkml:trace>
  <inkml:trace contextRef="#ctx0" brushRef="#br0" timeOffset="152683.0098">7638 10107 0,'17'0'16,"1"-35"-1,0 17-15,17-35 16,0 18-16,18-36 15,-18 54-15,1-18 16,-1-18 0,0 17-16,-35 19 15,-17 17 1,-1 17 0</inkml:trace>
  <inkml:trace contextRef="#ctx0" brushRef="#br0" timeOffset="153022.3653">7638 9860 0,'0'18'16,"-18"-18"-16,18 17 0,-18 1 0,18 17 16,0-17-1,0 17-15,0-17 16,36 17 0,-19-35-16,-17 18 0,18-18 15,35 0-15,-36 0 0,1 0 16,35-18-1,-35 1-15,35-19 16,-36 19-16,19-1 16,-36 0-16</inkml:trace>
  <inkml:trace contextRef="#ctx0" brushRef="#br0" timeOffset="156635.5169">4851 10072 0,'-18'0'16,"0"0"0,1 0-16,17-18 0,-18 18 15,-17 0 1,17 0-16,1 0 0,-36 0 15,17 0-15,-52-17 16,35 17-16,0-18 16,-70 18-16,70 0 15,0 0-15,-17 0 0,-36 35 16,53-17-16,17 17 16,-52 18-1,18-18-15,52-17 16,0 0-16,1-1 15,17 18 1,0-17-16,0 35 0,0-18 16,0 1-16,17 52 15,-17-35-15,-17 0 0,17 70 16,-18-52 0,18-1-16,-17 71 15,17-52-15,-18-1 0,18 0 16,-18 0-16,18 106 15,-17-106-15,17 1 0,0 87 16,0-70 0,0-18-16,-18 0 0,18 89 15,0-89-15,0 0 16,0-18-16,0 89 16,0-71-16,0-17 15,18 0-15,-18-1 0,0 1 0,17 52 16,-17-70-1,0 0-15,18 0 0,0 70 16,-18-70 0,0 18-16,0-18 0,0 17 15,0-17-15,0 0 0,17 0 16,-17 53-16,0-71 16,0 18-16,0-18 0,0 1 15,0 34-15,0-35 16,18 1-16,-1-1 15,1-17-15,0-1 16,-1 1-16,-17 0 16,18-1-16,0-17 15,-18 18-15,17-18 0,-17 17 16,18-17-16,0 18 16,-1-18-16,18 18 15,1-18-15,-1 0 16,0-18-16,18 18 0,35-18 15,-35 18 1,18 0-16,52 0 0,-70 0 16,18 0-16,-18 0 0,88 0 15,-88 0 1,0-17-16,0 17 0,0 0 16,35-18-16,-53 1 15,18 17-15,17-18 16,-52 0-16,35-17 15,-53 17-15,18 1 16,-18-19-16,17-52 16,-17 18-16,0 17 0,0-106 15,0 71 1,0 0-16,0-18 0,0 0 0,0-18 16,0 19-16,0-1 15,0-18-15,0-70 16,0 88-16,0-105 15,0-1-15,0 106 16,18-17-16,-18-1 0,35-123 16,-35 142-16,18-19 15,-18-88 1,18 124-16,-18-123 16,17 122-16,-17-16 0,0 16 15,0 1-15,0-88 16,0 105-16,0 18 15,-17 0-15,-1-35 16,0 53-16,18 17 0,-17-52 16,17 52-16,-18 0 15,0-17-15,18 18 0,-17-1 16,17 0-16,-18 1 16,0 17-16,-17 0 15,0 17-15,0 1 16,-1 0-16,-17-1 0,18 1 15,-53 35-15,53-36 16,-36 19 0</inkml:trace>
  <inkml:trace contextRef="#ctx0" brushRef="#br0" timeOffset="157864.4693">7497 11677 0,'0'-18'15,"0"1"1,-18 17 0,0-18-16,-17 18 31,0 0-31,-36 0 15,36 0-15,-18 0 0,-53 0 16,36 0-16,17 0 16,-18 0-16,-52 0 15,70 0-15,0 0 0,0 0 16,18 18-16,-1-1 16,19 1-16,-1 0 15,18-1-15,0 1 0,0 0 16,0 17-16,0 0 15,18 18 1,-18-18-16,0 1 0,0 16 0,17 72 16,-17-54-1,18 72-15,0-89 16,-18 17-16,35 18 16,-35-52-16,0-1 0,18-18 15,-18 19-15,0-19 16,0 1-1,-18-18 1,18 18-16,18-18 16,17 17-1,18 1 1,17 0-16,-17-18 16,0 0-16,71 0 15,-54 0-15,1-18 16,-1 18-16,71 0 15,-70 0-15,-1 0 0,-17 0 0,53 0 16,-71-18-16,18 1 16,-35-1-1,0 0-15,-1-35 16,-17 18-16,0-18 0,0-35 16,0 35-16,-17 0 15,17-106 1,-18 89-16,18-36 0,-18-70 15,1 105-15,17 1 16,0-36-16,0 70 16,-18 1-1,18 18-15,-18 17 16,1-18-16,-1 18 0,-35 0 16,18 0-1,0 0-15,-1 18 0,-52-1 16,35 18-1,18-17-15</inkml:trace>
  <inkml:trace contextRef="#ctx0" brushRef="#br0" timeOffset="170907.6488">14199 16810 0,'0'18'31,"18"-1"-15,-18 18-1,0 1 1,0-1-16,0 53 16,-18-53-16,18 36 0,0-18 15,0 0-15,0 35 16,0-53-16,0-17 15,0 0-15,18-18 0,0 0 16,-18-18 0,17-35-16,-17 18 15</inkml:trace>
  <inkml:trace contextRef="#ctx0" brushRef="#br0" timeOffset="171246.9921">14023 17039 0,'-18'0'0,"18"18"16,0-36-1,18-17-15,0 17 16,17-17-16,0-18 15,-17 18-15,-1 0 16,19-1-16,-19 19 0,1-19 16,-18 19-1,18 17-15,-18 35 16,35 18 0,-17-18-16,-1 36 15,18-54-15,-17 19 16,0-36-16,-1 17 0,1 1 15,0 0-15</inkml:trace>
  <inkml:trace contextRef="#ctx0" brushRef="#br0" timeOffset="180662.0763">19368 16828 0,'17'17'15,"-17"18"1,0-17-16,0 17 16,0 18-16,18 35 15,-18-17-15,0-18 0,0 17 16,0 72-1,0-89-15,0 17 0,0-17 0,0-18 16,0 18 0,0-70-1,0-19-15</inkml:trace>
  <inkml:trace contextRef="#ctx0" brushRef="#br0" timeOffset="180973.9578">19121 17092 0,'0'18'15,"17"-54"17,1 1-32,17-18 15,-17 18-15,35-36 16,-36 19-16,19-1 0,-1-18 15,-17 18 1,-1 35-16,1 36 16,-1 53-1,-17-18-15,18 0 0,35 35 16,-18-53-16,18 18 16,-35-35-16,-1-1 15,19 1 1</inkml:trace>
  <inkml:trace contextRef="#ctx0" brushRef="#br0" timeOffset="187005.8944">26494 16810 0,'0'-35'15,"17"17"-15,-17 36 16,0-1-16,0 1 16,18 88-16,-18-53 15,0 17-15,0 54 16,18-54-16,-18-17 0,0 53 16,0-53-1,17-18-15,-17 18 16,18-53-1,-18-35 1,0 17-16,0-17 0</inkml:trace>
  <inkml:trace contextRef="#ctx0" brushRef="#br0" timeOffset="187284.6661">26211 17092 0,'0'-35'15,"36"-53"1,-1 35 0,0 17-16,18-34 15,35-36 1,-35 71 0,-35 17-16,0 18 15,-18 18-15,17-1 0,-17 1 16,18 17-16,-1 36 15,19-18 1,-19-18-16,36-17 16,-35-1-16,0 1 0,34-18 15</inkml:trace>
  <inkml:trace contextRef="#ctx0" brushRef="#br0" timeOffset="191504.25">10566 12224 0,'-18'17'0,"36"-17"16,-1 18 0,1 0-16,17-18 0,1 17 0,-1-17 15,18 0-15,35 0 16,-35-17-16,-18 17 15,36-18-15,-54 18 16,-17-18-16</inkml:trace>
  <inkml:trace contextRef="#ctx0" brushRef="#br0" timeOffset="191650.8409">10654 12418 0,'18'17'16,"-1"-17"-16,54 0 15,-36 0 1,0 0-16,53-17 16,-70 17-16,0 0 0</inkml:trace>
  <inkml:trace contextRef="#ctx0" brushRef="#br0" timeOffset="192511.4612">11712 12312 0,'18'-35'16,"0"17"0,-18 0-16,17-17 15,-17 17-15,-17 1 16,-1 17-16,0-18 0,-17 18 15,0 18-15,-1-1 16,-17 54 0,18-36-16,18 1 0,-1 52 15,18-53-15,18 18 16,-1-18-16,18 1 0,1-19 16,52 18-16,-35-35 15,35-17-15,-35-1 16,18-52-1,-54 34-15,1-34 16,-18 17-16,-18 0 16,1 18-16,-36 17 15,35 18-15,0 0 16,1 53 0,17-18-16,0 1 0,17-1 15,1 0-15,17 0 0,36 18 16,-36-35-16,53 17 15,-52-35-15,16 0 16,-34-17-16</inkml:trace>
  <inkml:trace contextRef="#ctx0" brushRef="#br0" timeOffset="192802.8943">12136 11501 0,'35'0'15,"-18"0"-15,1 0 16,17-18 0,-17 18-16,0 0 0,-1 0 15</inkml:trace>
  <inkml:trace contextRef="#ctx0" brushRef="#br0" timeOffset="193018.8051">12171 11448 0,'0'17'16,"0"19"-1,0 16 1,0-16-16,0 52 16,0-35-16,0-18 15,17 18-15,1-18 16,0-17-16,17 0 15,0-1-15,-17-17 0,35-17 16,-35-1-16,-1 0 16</inkml:trace>
  <inkml:trace contextRef="#ctx0" brushRef="#br0" timeOffset="193300.0381">12488 11571 0,'18'0'16,"0"18"-16,-1-1 15,-17 1-15,18 0 0,-18 17 16,0 0 0,-18-17-16,1 17 15,-1-17 1,18-1-16,0 1 15,0 0-15,35-18 16,-17 17-16,0-17 16,-1 0-16,18 0 0,18 0 15,-35-17 1</inkml:trace>
  <inkml:trace contextRef="#ctx0" brushRef="#br0" timeOffset="193659.133">12700 11465 0,'0'-17'16,"18"-1"0,-1 18-1,1-18-15,17 18 16,-17 18-16,-1-18 15,-17 18-15,18 35 16,-18-18-16,0 35 16,0-34-16,0 17 15,18 17-15,-18-35 16,0 1-16,17 17 16,-17-36-16,18 1 0,-18-36 46,-35 18-30,17-17-16,-17 17 16,17 17-16,1-17 0,-19 18 15</inkml:trace>
  <inkml:trace contextRef="#ctx0" brushRef="#br1" timeOffset="210568.4383">12118 9084 0,'0'-18'0,"0"1"31,18 17-15,-36 17 31,18 1-47,0 0 15,0-1-15,0 1 16,0 0-16,0-1 16,18-17-16,-18 18 15,0 0-15,17-1 16,-17 1-1,18-1-15,-1 1 16,19 0-16,-19-1 16,1 1-16,0 0 15,17-1 1,-17-17-16,-1 0 0,19 18 16,-19-18-16,18 0 15,1 18-15,-19-18 16,36 0-16,-17 0 15,-1 17-15,53-17 16,-53 0-16,18 0 16,-18 0-16,18 0 0,0 0 15,53 0-15,-53 0 16,71 0-16,-72 18 16,19-18-16,70 0 15,-53 0-15,-17 0 16,88 0-16,-89 0 15,18 0-15,89 17 16,-89-17-16,0 0 0,89 0 16,-1 18-1,-88-18-15,18 0 16,-18 0-16,106 18 16,-106-18-16,106 0 15,-88 0-15,0 0 0,106 0 16,-106 0-16,-18 17 15,123-17 1,-105 0-16,0 0 0,123 0 16,-123 0-16,0 0 15,0 0-15,0 0 0,105 0 16,-105 0 0,0 0-16,106 0 0,-106 0 15,-1-17-15,1 17 0,88 0 16,-88 0-1,70 0-15,-70 0 16,-17 17-16,69-17 16,-70 0-16,1 18 0,69-18 15,1 0 1,-88 0-16,17 0 16,-18 0-16,89 0 15,-71 0-15,71 0 16,-88 0-16,17 0 15,71-18-15,-89 18 0,1 0 16,70-17 0,-71 17-16,1 0 0,52-18 15,-70 18 1,18 0-16,35-18 0,-53 18 16,-18-17-16,36 17 15,-54-18-15,1 18 16,-1 0-16,1 0 31,0-17-15,-1 17 15,1 0-31,0 0 16,-1 0-16,1-18 15,0 18-15,-1-18 16,1 18-16,-1-17 15,-17-1 1,0-17 0,0 17-16,-17 0 15,-1 1 1,1-1-16,-1 18 16,0 0-16</inkml:trace>
  <inkml:trace contextRef="#ctx0" brushRef="#br1" timeOffset="215185.5916">6862 16898 0,'17'0'15,"-17"-18"-15,0 1 16,0-1 0,0 36 46,0-1-62,18 1 16,-18 0-1,0-1 1,17 1-16,-17 0 0,18-1 16,0-17-1,-18 18-15,17-18 16,1 0-16,0 0 16,-1 0-16,1 0 15,17 0-15,-17 0 16,17 0-16,-17 0 0,-1 0 15,19 0 1,-1 0-16,-17 0 0,-1 0 16,1 0-16,35 0 15,-18 0-15,-17 0 0,-1 0 16,19 0-16,-19 0 16,36 0-16,-35 0 0,17 0 15,0 0-15,-17 0 16,53 18-16,-1-18 15,-17 0-15,-18 0 16,54 0 0,-37-18-16,37 18 15,-36 0-15,52-18 16,-34 18-16,35-17 16,-53 17-16,17 0 0,-17 0 15,0 0-15,18-18 0,-18 18 16,17 0-16,36 0 15,-36 0-15,-17 0 16,53 0-16,-53 0 16,18 0-16,35 0 15,-54 0-15,54 0 16,-35 0-16,35 0 16,-53 0-16,0 0 15,-1 0-15,1 0 0,0 0 16,18 0-16,-18 0 0,53 0 15,-54 0-15,54 0 16,-53 0 0,0 0-16,53 0 15,-71 0-15,18 0 0,0 0 16,35 0-16,-35 0 16,0 0-16,0 18 0,0-18 15,53 0 1,-71 0-16,18 0 0,0 0 15,0 0-15,53 0 16,-53 0-16,-1 0 0,1 0 16,0 0-16,53 0 15,-53 0-15,0 0 0,18-18 16,-19 18-16,72 0 16,-71 0-16,17 0 15,-17 0-15,0 0 0,0 0 16,106 0-1,-53 0 1,0 0-16,-54-18 16,72 18-16,-71 0 0,0 0 15,70-17 1,-70 17-16,0 0 0,0 0 16,0 0-16,35-18 15,-35 18-15,0 0 16,-18 0-16,18 0 0,35 0 15,-52 0-15,17 0 16,-1 0-16,37 0 16,-36 0-16,-18-18 0,18 18 15,0 0-15,35 18 16,-53-18-16,71 0 16,-53 0-16,0 0 15,70 0-15,-70 0 16,18 0-16,-18-18 0,17 18 15,54 0-15,-54 0 16,71 0 0,-70 0-16,52 0 15,-70 0-15,18 0 0,-1 0 16,72-17-16,-72 17 16,1 0-16,-1 0 0,1 0 15,70-18 1,-71 18-16,1 0 0,0 0 15,-1-17-15,1 17 0,70 0 16,-71-18-16,-17 18 16,18 0-16,-18 0 0,70 0 15,-70 0-15,0 0 16,0 0-16,-18 0 0,53 0 16,-52 0-1,34 0 1,-52 0-16,35 0 0,-18 0 15,0 0 1,-17 0-16,0 0 0,-1-18 0,1 18 16,0-17-1,-18-1-15,17 18 16,-17-18-16,18 18 0,-18-17 16,0-1-1,0 0 1,17 18-1,-17-17 1,-17 17 15,-1 0 1</inkml:trace>
  <inkml:trace contextRef="#ctx0" brushRef="#br1" timeOffset="218711.6787">18344 16880 0,'-17'0'15,"17"18"-15,-18-18 16,18 18 0,0-1 15,0 1-15,0 0-16,18-18 15,-18 35 1,0-17-16,0 17 15,0-18-15,17 1 16,-17 0-16,18-1 16,0-17-16,17 0 15,0 0 1,-17 18-16,0-18 0,17 0 16,35 0-1,-34 0-15,-1 18 0,0-18 16,1 0-16,52 17 15,-35-17-15,-18 0 16,18 0-16,0 0 0,53 18 16,-71-18-16,18 0 15,0 18-15,0-18 0,35 17 16,-35-17-16,0 18 16,17-18-16,-17 0 0,0 17 15,18-17-15,-19 0 16,19 18-16,53-18 15,-54 0-15,1 0 0,-18 0 16,88 0-16,-88 18 16,88-18-1,-71 0-15,1 0 0,-1 0 0,1 0 16,70 0 0,-70 0-16,-1 0 0,1 0 15,-1 0-15,71 0 16,-70 0-16,-1-18 0,1 18 15,0 0-15,70 0 16,-71 0-16,1 0 16,-1 0-16,1 0 0,-1 18 15,72-18-15,-72 0 16,1 0-16,-1 0 0,1 0 16,70 17-1,-88-17-15,17 0 0,1 0 16,-1 0-16,89 0 15,-18-17 1,-70 17-16,-1 0 0,72-18 16,-54 18-16,53 0 15,-71-18-15,1 18 0,0 0 16,-1 0-16,89 0 16,-89-17-16,1 17 15,0 0-15,-1-18 0,71 18 16,-70 0-16,-1 0 15,1-17-15,-1 17 16,1 0-16,0 0 0,52 0 16,-52-18-16,-1 18 15,71 0-15,-70-18 16,-1 18-16,54 0 16,-54 0-16,1 0 0,-1 0 15,72 0 1,-72 0-16,71 0 15,-70-17-15,88 17 16,-89 0-16,18 0 0,53 0 16,18 0-1,-88-18-15,-1 18 0,1 0 16,70 0 0,-71 0-16,19 0 0,-19-18 15,1 18-15,70 0 16,-71-17-16,1 17 0,0 0 15,-1 0-15,71 0 16,-70 0-16,-1 0 16,1 0-16,-1 0 0,72 0 15,-72 0 1,1 0-16,52 0 0,-52 0 16,-18 0-16,70 17 15,-52-17-15,-18 0 0,70 0 16,-70 0-1,18 0-15,52 0 16,-70 18-16,17-18 0,36 18 16,-53-18-1,-18 0-15,18 0 0,18 17 16,-36-17-16,-17 0 16,17 0-16,0 0 15,-17 0-15,0 0 0,-1 0 16,1 0-16,0-17 15,-1 17-15,1 0 16,-18-18-16,18 18 0,-1-18 16,1 1-16,-1-1 15,-17 0-15,0 1 16,0-1 0,0 1-16,-17 17 15</inkml:trace>
  <inkml:trace contextRef="#ctx0" brushRef="#br1" timeOffset="221548.9609">23689 9031 0,'0'18'16,"0"52"0,18-17-16,-18 0 15,17 18-15,1 70 16,0-71-16,-18 1 0,17-1 15,1 36 1,0-53-16,-18 0 16,0-18-16,0-17 15,-18-18-15</inkml:trace>
  <inkml:trace contextRef="#ctx0" brushRef="#br1" timeOffset="221848.2215">23142 9631 0,'18'-35'15,"0"-1"1,-1 1-16,54-71 16,-1-17-1,-17 70-15,-18-18 0,36-52 16,-36 70-16,1-18 15,-19 36-15,1 17 0,-1 1 16,19-1-16,-1 18 16,-17 0-16,17 18 15,0 35 1,-17-18-16,17 53 16,-35-53-16,18 18 15,-1-17-15,1-1 0,17 35 16</inkml:trace>
  <inkml:trace contextRef="#ctx0" brushRef="#br1" timeOffset="222660.6895">31891 16951 0,'18'35'15,"-18"1"-15,-18 69 16,0-52-16,1 88 16,17-52-1,0 52-15,0-71 16,0-17-16,17 0 0,1 18 15,0-36 1,-18-17-16,17-18 16,-34-36-1,-1 1-15</inkml:trace>
  <inkml:trace contextRef="#ctx0" brushRef="#br1" timeOffset="222960.3302">31362 17268 0,'18'0'15,"17"-52"1,-17 34-16,17-35 16,53-18-1,-35 36-15,-18-18 0,53-17 16,-70 52-1,17-17-15,1 17 16,-1 1-16,-18 34 0,36 18 16,-35 1-16,17-1 15,18 53-15,-35-53 16,17 1-16,18 34 16,-18-34-16,-17-1 0,-18-18 15,18 19-15</inkml:trace>
  <inkml:trace contextRef="#ctx0" brushRef="#br2" timeOffset="231217.4486">21837 8290 0,'18'0'63,"-1"0"-48,-34 0 64,-1 0-64,-17 0 1,17 0-16,-17 0 0,-18 0 15,18 0-15,-1 18 16,19-18-16,-54 0 16,53 0-16,-17 0 0,18 0 15,-1 0-15,0 18 16,1-18 0,34 0-1</inkml:trace>
  <inkml:trace contextRef="#ctx0" brushRef="#br2" timeOffset="231579.7798">21608 8149 0,'17'0'15,"-34"0"1,-1 0-16,-35 0 16,18 18-16,-18-1 0,-18 19 15,36-36 1,0 17-16,0 19 0,17-19 15,18 1-15,18 0 16,-1-1-16,18 18 16,1-35-1,-1 18-15,18 17 16,-35-35-16,17 18 0,-18 0 16,-17-1-16</inkml:trace>
  <inkml:trace contextRef="#ctx0" brushRef="#br2" timeOffset="232565.1919">17745 8308 0,'-18'0'94,"-17"0"-78,17 0-16,-35 18 15,-35-1-15,35-17 16,-53 18-1,71-1-15,-53-17 16,70 18-16,-17-18 0,17 0 16,36 0-1,17-18 1,-17 18-16,35-17 16</inkml:trace>
  <inkml:trace contextRef="#ctx0" brushRef="#br2" timeOffset="232880.4458">17445 8220 0,'-35'0'16,"17"17"-16,-17-17 15,-18 18 1,35-18-16,-17 35 16,17-35-16,1 18 0,17 0 15,0-1 1,0 1-16,17-1 0,36 1 16,-18 0-16,-17-18 15,17 17-15,18 1 16,-17-18-16,-19 0 0,-17 18 15,18-18-15,-1 0 0</inkml:trace>
  <inkml:trace contextRef="#ctx0" brushRef="#br2" timeOffset="234316.4947">12241 8220 0,'-17'0'141,"-1"0"-126,0 0-15,1 17 0,-18-17 0,-36 18 16,18-18-16,-53 35 16,36-35-1,-1 18-15,1-18 0,-19 18 16,-69-1-16,69-17 16,-69 0-1,87 0-15,18 0 0,18 0 0,0 0 16,-1-17-1,36-1-15,18 0 16,0 1 0,-1 17-16,1 0 15,0 17 1,-18 1 0,-18-18-16</inkml:trace>
  <inkml:trace contextRef="#ctx0" brushRef="#br2" timeOffset="234715.8253">11060 8202 0,'-18'0'15,"-53"0"1,1 0 0,35 0-16,-54 18 15,36-1-15,18 1 16,-18 0-16,-35 17 15,70-17-15,-17-1 16,35 1-16,0-1 0,0 1 0,53 0 16,-18-1-1,1 1-15,17-18 0,17 18 16,-35-18 0,1 0-16,17 17 15,-18-17-15,-18 0 0,1 0 0</inkml:trace>
  <inkml:trace contextRef="#ctx0" brushRef="#br2" timeOffset="235367.0601">12206 8396 0,'-18'0'47,"-17"18"-31,18-1-1,-1 1-15,-17 0 0,-1 17 0,1 0 16,-71 53-16,53-35 16,-70 88-16,35-70 15,17 0-15,-105 87 16,105-87-16,-17-18 15,-53 70-15,70-70 16,18 0-16,-35 35 16,53-52-16,0-1 15,17 0-15,0-17 0,1 17 16,-19 0-16,19 1 16,-1-36-1,36-18 1,-18 0-16,17 1 15,1-19-15</inkml:trace>
  <inkml:trace contextRef="#ctx0" brushRef="#br2" timeOffset="235666.2124">10724 9543 0,'-17'70'16,"-18"18"-1,35-17 1,17-53-16,18 17 15,-17-35-15,35 0 16,-18 0-16,1-18 0,34-17 16,-35 17-1,-17 1-15,0-1 0</inkml:trace>
  <inkml:trace contextRef="#ctx0" brushRef="#br2" timeOffset="237180.0424">19262 10072 0,'0'-35'16,"0"-1"-1,0 1-15,-18 17 16,0 18-16,-17 0 16,17 18-16,-17 0 15,18 17-15,-1-17 0,0 52 16,1-35-16,17 18 16,0-35-1,17 0-15,1-1 16,0-17-16,-1 0 0,1 0 0,35-17 15,-36-1 1,1 0-16,0-52 16,-1 34-16,-17 1 0,0-18 15,-17 0-15,17 0 0,-36-35 16,19 53-16,-1 0 16,0-1-16,18 54 15,-17 53 1,34-36-1,1 88-15,17-70 16,-17 0-16,17 0 0,36 18 16,-36-54-1,0 1-15,36 17 16,-53-35-16,17 0 0</inkml:trace>
  <inkml:trace contextRef="#ctx0" brushRef="#br2" timeOffset="237591.3857">19738 9966 0,'-18'0'15,"1"0"-15,-19 18 0,-17 17 16,36-17-1,-1 17-15,18-18 0,-17 1 16,17 17-16,17-17 16,18 0-1,-17-18-15,0 0 0,-1 0 0,36-18 16,-35 0 0,0-17-16,-18 17 15,0 1-15,0-18 16,-18 17-16,18 0 0,-18 18 15,1 18 1,17 17 0,17-17-16,-17 17 0,18-17 15,17-1-15,18 19 16,-18-36-16,1 0 0,-1 0 16,-17 0-16,-1 0 0,1-18 15,-18 0 1</inkml:trace>
  <inkml:trace contextRef="#ctx0" brushRef="#br2" timeOffset="238402.4318">14411 9895 0,'-18'-17'16,"1"17"-16,-1 0 15,-35 0-15,18 17 16,-18 36 0,35-35-16,1 17 0,-19 18 15,36-35-15,0-1 0,18 19 16,0-19 0,17-17-16,18 0 15,-18-17-15,0-19 16,-17 19-16,0-54 15,-18 36-15,0-53 16,0 35-16,-36-53 16,19 71-16,-1-36 15,1 54-15,17 34 32,0 1-32,0 35 15,17-18-15,1 36 0,17 52 16,0-70-16,-17 0 15,53 17-15,-36-34 16,0-19-16,18-17 16,-35 0-16,17 0 0</inkml:trace>
  <inkml:trace contextRef="#ctx0" brushRef="#br2" timeOffset="238719.1332">14640 9772 0,'0'18'15,"18"-18"-15,17 35 16,0-35-16,1 18 0,-19-1 16,1-17-16,17 35 15,-35 1-15,0-19 16,0 1-16,-17 17 0,-19 1 15,19-19 1,17 1-16,-18 17 0,36-17 16,-1-1-1,19-17-15,-19 0 16,36 0-16,-35 0 16,17 0-16,-17 0 15,-18-17-15,-18 17 16</inkml:trace>
  <inkml:trace contextRef="#ctx0" brushRef="#br2" timeOffset="238864.9338">14693 9948 0,'0'0'0,"53"0"0,35 0 16,-35 0-16,53-17 15,-53 17 1,-35-18-16,-1 18 15</inkml:trace>
  <inkml:trace contextRef="#ctx0" brushRef="#br2" timeOffset="242841.1439">30656 16316 0,'0'18'31,"18"-18"-16,0 0 1,-36 0 62,-35 0-62,18 0-16,0 0 0,-54 17 15,54-17-15,0 18 16,0-18-16,17 0 16,0 0-16,1 0 0,-1 0 15,0 0 1,1 0 15</inkml:trace>
  <inkml:trace contextRef="#ctx0" brushRef="#br2" timeOffset="243135.33">30321 16245 0,'18'0'15,"-36"0"1,1 0-16,-19 0 16,19 18-16,-1-18 0,0 18 15,1-1-15,17 1 16,0 17-16,0-17 16,17 0-1,19-1-15,17 1 16,-18-18-1,0 0 1</inkml:trace>
  <inkml:trace contextRef="#ctx0" brushRef="#br2" timeOffset="243915.2379">25612 16298 0,'17'0'32,"-34"0"-32,-1 0 15,0 0-15,-35 0 16,36 0-16,-18 0 16,-18 18-1,35-18-15,-17 0 16,17 0-16,0 0 0,-17 18 15,18-18 1,-1 0-16,18 17 16,-18-17-16</inkml:trace>
  <inkml:trace contextRef="#ctx0" brushRef="#br2" timeOffset="244215.1127">25347 16228 0,'-18'-18'15,"1"18"1,-18 18-1,17-18-15,0 17 0,18 1 16,-17-18-16,17 18 0,17-1 16,1 1-16,35 0 15,-18-18-15,18 17 16,-35-17-16,17 0 16,-17 0-16,-1 0 15,-34 0 1</inkml:trace>
  <inkml:trace contextRef="#ctx0" brushRef="#br2" timeOffset="245058.4139">18274 16316 0,'-18'0'31,"1"-18"-15,-1 18-16,0 0 15,-35 0 1,18 18-16,-18-18 0,18 18 15,0-18-15,-1 0 0,1 17 16,-35-17 0,52 0-1,36 0 1,-1 0 0</inkml:trace>
  <inkml:trace contextRef="#ctx0" brushRef="#br2" timeOffset="245373.6796">17956 16245 0,'-17'0'15,"-1"0"-15,0 0 0,1 18 16,-18 0-16,17-18 16,0 35-1,18-17-15,18 17 16,0-17-16,-1-1 16,36 1-1,-35-1-15,17-17 16,-17 0-16,-1 18 0,1-18 15,-36 0-15</inkml:trace>
  <inkml:trace contextRef="#ctx0" brushRef="#br2" timeOffset="246089.5565">13582 16298 0,'18'0'16,"-36"0"15,0 0-15,-17 0-1,0 0 1,-1 18-16,-52-18 0,53 18 16,-18-18-16,18 17 0,-36 1 15,36-18-15,17 0 16,18 18 0,18-18-16,17 0 15,18-18 1</inkml:trace>
  <inkml:trace contextRef="#ctx0" brushRef="#br2" timeOffset="246344.4151">13282 16281 0,'-18'0'15,"-17"0"1,18 0-1,-1 0 1,18 17-16,-18 1 16,18 0-16,0-1 15,36 1-15,-19 0 16,36-18-16,-35 0 16,-1 0-16,1 0 15,-18-18-15,-35 18 16</inkml:trace>
  <inkml:trace contextRef="#ctx0" brushRef="#br2" timeOffset="247373.3998">18150 16510 0</inkml:trace>
  <inkml:trace contextRef="#ctx0" brushRef="#br2" timeOffset="247455.8478">18150 16510 0,'36'-18'16,"-36"1"-1</inkml:trace>
  <inkml:trace contextRef="#ctx0" brushRef="#br2" timeOffset="247906.7551">18274 16422 0,'-18'0'16,"1"0"31,-1 35-32,18-17-15,-18 17 0,-17 0 16,0 36-16,0-36 15,-36 53-15,36-35 16,-54 53 0,54-53-16,0-18 0,-18 18 15,18-18-15,-36 54 16,18-36-16,18-18 0,0 0 16,-1 0-16,-16 36 15,34-36-15,-17-17 0,17 17 16,18-17-16,-18-1 15,1 1-15,34-36 32,1 1-17</inkml:trace>
  <inkml:trace contextRef="#ctx0" brushRef="#br2" timeOffset="248142.8944">17427 17410 0,'0'88'16,"-17"-18"-1,17-52-15,17 17 16,1-35-16,0 0 15,34-35-15,-34 0 16,17-1-16,1 1 0,-1 0 16</inkml:trace>
  <inkml:trace contextRef="#ctx0" brushRef="#br2" timeOffset="248464.1624">18344 16510 0,'-17'18'16,"-1"17"-16,1 0 16,-19 53-1,19-17-15,-19 0 0,-34 123 16,17-71-16,0-17 15,-71 123-15,19-17 16,52-89-16,17-17 16,-16-18-16,-37 89 15,54-89-15,0-35 16,17 0-16,1-18 0,17 18 16,0-35-16,0-36 15,0 0 1</inkml:trace>
  <inkml:trace contextRef="#ctx0" brushRef="#br2" timeOffset="248663.5601">17357 18203 0,'0'71'15,"0"-36"-15,17 0 16,1-17-16,17 0 15,1-18-15,-1 0 0,0 0 16,18-18-16,0-17 0,17 0 16,-52-1-1,-18 19-15,-18-19 0</inkml:trace>
  <inkml:trace contextRef="#ctx0" brushRef="#br2" timeOffset="249408.8147">6862 16228 0,'-36'0'15,"19"17"-15,-1-17 0,-17 18 16,-1-18-16,-34 18 16,35-18-16,-18 0 15,17 0-15,-69-18 16,52 18-16,17 0 0,-17 0 15,1 0-15,-19 18 16,36-1-16,17-17 16,18 18-16,18-18 15</inkml:trace>
  <inkml:trace contextRef="#ctx0" brushRef="#br2" timeOffset="249654.0891">6297 16175 0,'-53'0'16,"36"18"0,-54 17-16,36 0 15,35-17-15,-18-1 16,18 1-16,18 17 15,-18-17-15,17 0 0,19-18 16,-19 17-16,19 1 0,34-18 16,-35 17-1</inkml:trace>
  <inkml:trace contextRef="#ctx0" brushRef="#br2" timeOffset="249938.3063">7056 16510 0,'-18'0'0,"0"18"0,-17 17 16,0 0-16,-1 18 0,-34 88 15,35-70-15,-54 105 16,37-105-16,16-1 16,1 1-16,17-18 15,-52 53-15,52-53 16,0-18-16,1-18 0,17 1 16</inkml:trace>
  <inkml:trace contextRef="#ctx0" brushRef="#br2" timeOffset="250131.1008">6368 17410 0,'-18'53'16,"18"-18"-16,0 18 15,18-36-15,17 1 16,35-18-16,36-18 15,-53-17 1,0 17-16,-18-17 0</inkml:trace>
  <inkml:trace contextRef="#ctx0" brushRef="#br2" timeOffset="251132.0801">27252 18027 0,'-18'0'16,"1"0"-16,-18 0 15,17 0-15,-17 18 16,17 17-16,0 0 16,18 0-16,-17 1 0,-1 52 15,18-53 1,0-17-16,35 17 16,1-35-16,-19 0 0,19-18 0,52-52 15,-53 17-15,18-53 16,-35 36-1,-18 17-15,0-88 16,-18 88-16,18 0 0,-71-35 31,54 88-31,-1 17 0,-17 1 0,35 35 16,-18-18-16,18 36 16,0-1-16,18 1 0,17 52 15,0-70-15,1 0 16,34 18-1,18-19-15,-52-52 16,-1 0-16,0-17 0</inkml:trace>
  <inkml:trace contextRef="#ctx0" brushRef="#br2" timeOffset="251483.363">27605 17974 0,'-35'35'15,"-1"1"-15,19 69 16,-1-52-16,18 0 16,18 18-1,35-18-15,-18-36 16,0-17-16,0 0 0,18-17 16,-53-1-16,18 0 15,0 1-15,-18-54 16,0 36-16,-18 0 0,18-1 15,-18 1-15,18-18 16,-17 53-16,17-17 16,0 34-16,0 19 15,17-1-15,-17 0 16,18 18 0,0-35-16,17 17 15,0-17-15,-17-18 0,17-36 16,-35 19-1</inkml:trace>
  <inkml:trace contextRef="#ctx0" brushRef="#br2" timeOffset="251677.1895">27869 17480 0,'36'-17'16,"-19"17"-16,19-18 0,-1 18 16,35-18-16,-52 18 15,0 0 1,-18 18-16</inkml:trace>
  <inkml:trace contextRef="#ctx0" brushRef="#br2" timeOffset="251810.4788">27887 17533 0,'18'35'16,"-1"18"0,36 18-16,-35-54 15,0 1-15,17 17 16,-18-35 0</inkml:trace>
  <inkml:trace contextRef="#ctx0" brushRef="#br2" timeOffset="252024.5321">28222 17586 0,'0'18'16,"0"-1"-16,-17 1 16,17 17-1,0-17-15,-18-1 16,18 1-16,0 0 0,0-1 0,18 1 15,-1 0-15,1-18 16,35 0 0,-18-18-16</inkml:trace>
  <inkml:trace contextRef="#ctx0" brushRef="#br2" timeOffset="252328.6542">28399 17480 0,'17'-17'15,"1"-1"1,0 18-16,-1 0 16,-17 18-1,0-1 1,0 36 0,-17-18-16,17 36 15,0-36-15,17 0 0,-17 1 16,18 17-16,-1-18 15,-17-17-15,18-1 16,-18 1-16,-18-18 16,1 0-1,-18-18-15,17 18 16,0 0-16,-17 0 16,17 18-16,1-18 0,-19 0 15</inkml:trace>
  <inkml:trace contextRef="#ctx0" brushRef="#br2" timeOffset="253102.4722">21184 17992 0,'-17'-18'16,"-1"18"-16,-17 0 15,-1 18-15,1 35 16,18-18-1,17 0-15,-18 0 0,18 1 16,0 34-16,18-34 16,17-19-16,0 1 15,-17-18-15,17-18 0,36-35 16,-36 0-16,0-35 16,-35 35-1,18-17-15,-18-54 16,-18 71-16,18 0 0,-17 0 15,-19-17 1,36 52-16,-17 18 0,-1 0 16,18 36-16,0-1 15,0 35-15,0 54 16,18-54-16,-1 1 0,1 0 16,17-36-16,0 18 0,36 0 15,-36-53-15,1 17 16,-1-17-1</inkml:trace>
  <inkml:trace contextRef="#ctx0" brushRef="#br2" timeOffset="253396.1018">21537 17851 0,'35'-18'16,"1"18"-16,-1 0 0,0 0 15,18 35-15,-35-17 16,-18-1-16,0 72 16,-18-54-16,0 0 15,-17 71-15,0-71 16,17 1-16,18-19 0,0 19 16,0-19-16,18 1 15,17-18 1,0 0-16,-17 0 15,0-18-15,-1 18 0,-17-17 32</inkml:trace>
  <inkml:trace contextRef="#ctx0" brushRef="#br2" timeOffset="253519.6215">21608 18168 0,'35'0'0,"-17"0"15,17-18-15,0 18 16,0 0-16,-17-17 0,35-1 16</inkml:trace>
  <inkml:trace contextRef="#ctx0" brushRef="#br2" timeOffset="253724.815">21960 17480 0,'36'-17'16,"-1"17"-16,0 0 15,-17 0-15,0 0 0,-1 0 16</inkml:trace>
  <inkml:trace contextRef="#ctx0" brushRef="#br2" timeOffset="253898.013">22013 17586 0,'0'53'15,"0"-18"-15,0 36 16,0-18-16,18-18 15,-18-17-15,18-1 0,-1 1 16,-17-1 0,18-17-16,0 0 0</inkml:trace>
  <inkml:trace contextRef="#ctx0" brushRef="#br2" timeOffset="254116.2595">22207 17639 0,'18'0'15,"0"18"1,-18-1-16,17 1 16,-17-1-16,0 19 0,0-19 15,-17 1-15,-1 35 16,0-35-16,18-1 0,0 1 16,0-1-16,18-17 15,0 0 1,-1-17-16,36-1 15,-18 1-15</inkml:trace>
  <inkml:trace contextRef="#ctx0" brushRef="#br2" timeOffset="254465.0704">22384 17480 0,'17'18'15,"1"-18"-15,0 17 16,-1 1-16,1 0 16,0-1-16,-1-17 15,1 0-15,-18 18 16,0 17 0,-18 1-16,18-1 15,0 0-15,18 36 16,0-36-16,-18 0 15,35 18-15,-35-35 16,17-1-16,-17 1 16,-17-36-1,-36 18 1,35 0 0,-17 0-16,17 0 0,-17 0 15,-18 18-15</inkml:trace>
  <inkml:trace contextRef="#ctx0" brushRef="#br2" timeOffset="256849.2547">14182 18080 0,'-18'-18'0,"18"1"0,0-1 16,-18-17-1,18 17-15,-35 0 16,35 1-16,-18 17 16,1 17-16,-18 36 15,17-35 1,18 17-16,-18 18 0,18-35 15,0 17-15,0 0 16,18-35-16,0 18 0,17-18 16,-18-18-1,19 1-15,17-54 16,-36 36-16,-17-18 0,18 0 16,-18-53-1,0 36-15,-18 17 0,18 0 16,-17 18-16,-1-54 15,0 54-15,1 17 16,-1 54-16,18 52 16,0-35-16,0 17 15,18 1-15,-1 88 16,1-106-16,35 52 16,-18-87-16,1 17 15,16-35-15,-16 0 16,-19-17-16</inkml:trace>
  <inkml:trace contextRef="#ctx0" brushRef="#br2" timeOffset="257219.2976">14393 17709 0,'0'106'15,"18"18"1,0-89-16,-1-17 0,19 17 16,-19-35-16,1 18 15,-1-18-15,1-18 16,-18 0 0,18 1-1,-18 34 1,17 1-1,1 0-15,35-1 16,-18 1 0,-17-18-16,17 0 0,-17-18 15,17 1-15,-17-1 16,-18 0-16,0 1 0,0-1 16,-18-35-1,0 35-15,1 1 0,-1-18 16</inkml:trace>
  <inkml:trace contextRef="#ctx0" brushRef="#br2" timeOffset="257401.4206">14764 17410 0,'17'0'0,"1"0"16,0 0-16,17 0 16,0 0-16,-17 0 15</inkml:trace>
  <inkml:trace contextRef="#ctx0" brushRef="#br2" timeOffset="257539.0901">14852 17445 0,'-18'35'0,"18"18"16,0 35-1,18-52-15,0-19 0,35 18 16,-36-17-16,36-18 16,-35 0-1,-1 0-15,1-18 0</inkml:trace>
  <inkml:trace contextRef="#ctx0" brushRef="#br2" timeOffset="257756.7407">15046 17374 0,'0'18'15,"0"17"1,0-17-16,0 0 0,18 17 0,-18 35 16,17-34-1,-17-19 1,18-17-1,0-17 1</inkml:trace>
  <inkml:trace contextRef="#ctx0" brushRef="#br2" timeOffset="258079.5303">15187 17321 0,'18'0'16,"-1"0"-16,1 18 16,17-18-1,-17 18-15,0-1 16,-1 1 0,-17 0-16,0 17 15,0 0-15,0 0 0,0 36 16,18-36-16,-18-17 15,17 17-15,-17-17 16,18-18-16,-18 17 0,-18-17 47,1-17-47,-1 17 16,-17-18-16,17 18 15</inkml:trace>
  <inkml:trace contextRef="#ctx0" brushRef="#br2" timeOffset="258750.507">14975 17357 0,'18'0'16,"0"-18"-1,-1 18-15,1 0 16,0 0-16</inkml:trace>
  <inkml:trace contextRef="#ctx0" brushRef="#br2" timeOffset="259340.0863">14411 18538 0,'-35'0'15,"-18"18"1,35 0-1,18-1-15,-17 72 16,17-54 0,17-17-16,18-18 15,-17 0-15,0 0 16,17-18-16,0-17 16,-17 17-16,-18 0 0,0-52 15,0 52-15,0-17 16,0 17-16,-35-17 15,35 17-15,-18 18 16,0 0-16,18 53 16,0-35-1,18 52-15,0-34 16,17 17-16,-17-36 16,17 19-16,0-19 15,0-17 1</inkml:trace>
  <inkml:trace contextRef="#ctx0" brushRef="#br2" timeOffset="259641.9723">14658 18450 0,'0'53'16,"18"-18"-16,-18 18 15,17-35-15,-17 0 16,18-18 0,-18-18-1,17 18 1,-17 18 0,0-1-16,0 1 15,0 0-15,-17-1 16,-1-17-16,1 0 15,17-17-15,-18 17 16,18-18-16,0-35 16</inkml:trace>
  <inkml:trace contextRef="#ctx0" brushRef="#br2" timeOffset="259914.3677">14870 18221 0,'17'0'0,"1"0"32,0-18-32,17 18 15,-18 0-15,1 0 0</inkml:trace>
  <inkml:trace contextRef="#ctx0" brushRef="#br2" timeOffset="260058.6522">14887 18256 0,'-17'36'15,"17"-1"-15,17 0 16,-17 0-16,18-17 16,0 0-16,-1-1 0,18-17 15,-17 0-15,17 0 16,-17-17 0</inkml:trace>
  <inkml:trace contextRef="#ctx0" brushRef="#br2" timeOffset="260269.4351">15099 18203 0,'0'36'16,"0"-19"0,0 19-16,-18-1 15,18 0-15,0-17 16,18-1-1,-18 1-15,35-36 16,-17 18-16,-1-17 16</inkml:trace>
  <inkml:trace contextRef="#ctx0" brushRef="#br2" timeOffset="260542.8539">15240 18150 0,'18'0'31,"-1"18"-15,-17 0-16,18-1 15,-18 1-15,18-18 0,-18 18 16,0-1-16,0 19 16,0-19-16,0 1 15,0-1-15,0 1 16,-18-18-1,18 18 1,-18-18-16,1 17 16,-1-17-1</inkml:trace>
  <inkml:trace contextRef="#ctx0" brushRef="#br2" timeOffset="261003.5784">14446 18380 0,'0'-18'47,"0"0"-31,0 1-16,0-1 0,0-17 15,0 17-15,18 1 16,-36 17 15</inkml:trace>
  <inkml:trace contextRef="#ctx0" brushRef="#br2" timeOffset="265687.3526">13335 16210 0,'18'0'62,"-36"0"-15,-17 18-31,-1-18-16,19 17 15,-18-17-15,-1 36 16,1-19-16,35 1 16,-18-18-16,18 18 0,-17-1 15,34-17-15,1 18 16,-18 0-16,35-1 15,-17-17-15,0 0 16,-1 18-16,36-1 16,-35 1-16,17-18 15,-35 18-15,18-18 0,-1 17 16,-17 1-16</inkml:trace>
  <inkml:trace contextRef="#ctx0" brushRef="#br2" timeOffset="268729.901">25471 16210 0,'0'-17'16,"0"-1"-1,0 0 16,17 18-15,-34 0 15,-1 0-15,-17 0-16,17 18 0,0-18 16,1 18-16,-1-18 0,-17 17 15,17-17-15,1 0 16,-1 18-1,18-1-15,18 1 16,-1 0 0,1-18-16,35 35 15,-18 18-15,0-35 16,1-1-16,-1 18 16,-18-17-16,1 0 0,-18-1 15,-18 1 1,1-18-16</inkml:trace>
  <inkml:trace contextRef="#ctx0" brushRef="#br2" timeOffset="269961.7185">30127 15169 0,'-35'0'16,"17"0"-1,-17 0-15,0 0 16,17 0-16,-52-17 16,-19 17-16,36-18 15,1 18-15,-19 0 0,-70-17 16,70 17 0,-105-18-16,70 18 15,0 0-15,-141 0 16,124 0-16,-18 0 0,-159 0 15,159 0-15,-18 0 16,-158 0 0,158 0-16,0-18 0,0 18 15,1 0-15,-19 0 0,18-17 16,-17 17-16,17 0 0,-17-18 16,-1 18-16,-175-18 15,175 18-15,1-17 16,0 17-16,-19 0 0,-193-18 15,194 18-15,0-18 16,-229 18-16,211 0 16,1-17-16,-1 17 0,-211-18 15,211 18-15,-194-17 16,195 17 0,17-18-16,-230 0 15,213 18-15,17-17 0,-18 17 16,-211-18-16,211 0 15,-194 1-15,195 17 16,17-18-16,-212 18 16,212-18-16,-18 18 15,-176 0-15,176 0 16,18 0-16,-229 0 16,211 18-16,1-18 15,-1 18-15,0-1 0,1-17 0,-1 18 16,18-18-16,18 18 15,-1-18-15,1 0 0,17 0 16,-123 0-16,141 0 16,-88 0-1,123 0-15,17 0 0,-87-18 16,106 18-16,17 0 0,-18-18 16,53 18-1,18-17-15</inkml:trace>
  <inkml:trace contextRef="#ctx0" brushRef="#br2" timeOffset="270308.493">14464 14534 0,'-35'0'16,"-1"0"-16,-17 0 0,18 18 0,-18 0 15,-53-1 1,36 1-16,-71 35 16,70-18-16,-70 18 15,88-35-15,0-1 0,0 36 16,53-35-1,36 17 1,-1-17-16,18 0 0,17-1 16,-17-17-16,18 18 0,52 17 15,-52-17-15,-18-1 16,-18 1-16,0-18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8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19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3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6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3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5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7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6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2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6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7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4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4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9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7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19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3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09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3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3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3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6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3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2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29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3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3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2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9">24483 14676 0,'17'0'0,"1"0"16,0 0 15,-1 0-15,1 0-1,-18 17-15,18-17 16,-18 18-16,17-1 16,-17 1-16,-17 0 15,-1-1 1,-17 1-16,-1-18 15,19 18-15,-36-1 16,35-17-16,1 0 0,-1 0 16,0 0-16</inkml:trace>
  <inkml:trace contextRef="#ctx0" brushRef="#br0" timeOffset="188509.0243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3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3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3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4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7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7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6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6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6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6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1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6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68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3">21943 9172 0,'0'18'0,"0"88"16,17 17-1,-17-52-15,36 52 16,-19-52-16,19 35 15,-19-71-15,54 35 16,-36-52-16,18-18 16</inkml:trace>
  <inkml:trace contextRef="#ctx0" brushRef="#br0" timeOffset="668.5527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2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01">23689 9754 0,'18'0'15</inkml:trace>
  <inkml:trace contextRef="#ctx0" brushRef="#br0" timeOffset="2614.934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04">25312 9437 0,'17'0'16,"1"0"-16,35 17 16,-35 1-1,-1-18 1</inkml:trace>
  <inkml:trace contextRef="#ctx0" brushRef="#br0" timeOffset="2886.9071">25347 9631 0,'18'17'0,"35"1"16,-36-18 0,19 0-16,16 0 15</inkml:trace>
  <inkml:trace contextRef="#ctx0" brushRef="#br0" timeOffset="3476.745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9">27252 8520 0,'18'0'16,"17"0"-16,0 0 15,-17 0-15,17 17 16,0 1-16,-17 17 16,-18-17-16,0 17 15,0-17-15,-18 35 16,18-36-16,-17 19 16,17-19-16,-18 1 15,36-1-15,-1-17 16,1 0-1,0-17 1,-18-18 0</inkml:trace>
  <inkml:trace contextRef="#ctx0" brushRef="#br0" timeOffset="3933.5893">27287 8678 0,'18'0'15,"35"0"1,-18-17-16,36-1 15,-36 18-15,0 0 16</inkml:trace>
  <inkml:trace contextRef="#ctx0" brushRef="#br0" timeOffset="4183.1258">27817 8961 0,'35'17'16,"-18"-17"-16,1 0 0,17 0 15,18 0-15,-35 0 16</inkml:trace>
  <inkml:trace contextRef="#ctx0" brushRef="#br0" timeOffset="4577.7621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1">28875 8573 0,'18'-18'16,"-1"18"0,1 0-16,-1-18 0,1 18 15,17 0-15</inkml:trace>
  <inkml:trace contextRef="#ctx0" brushRef="#br0" timeOffset="5156.2626">29175 8431 0,'35'18'15,"-17"-18"1,-18 35-1,0-17-15,-18 17 16,0 18-16,1-35 16,17 17-16,17 18 15,1-35-15,0-1 0,-1 1 16,1 0-16,0-18 16,-1 17-16,18-17 15,-35-17-15,0-1 16,-17 0-16</inkml:trace>
  <inkml:trace contextRef="#ctx0" brushRef="#br0" timeOffset="5286.0386">29157 8608 0,'53'17'16,"-18"-17"-16,18 0 0,18 18 16,-18-18-16,0 0 15,-53 18 1,-18-1-1</inkml:trace>
  <inkml:trace contextRef="#ctx0" brushRef="#br0" timeOffset="5712.1329">26511 9419 0,'106'0'16,"159"-17"0,229 17-1,-318-18-15,36 18 0,229-18 16,-230 1-16,213-1 15,-230 0-15,-18-17 16,-53 35-16,54-35 16,-159 35-16</inkml:trace>
  <inkml:trace contextRef="#ctx0" brushRef="#br0" timeOffset="6134.7792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4">27287 9666 0,'53'-18'16,"35"1"-16,-35 34 15,-17 19 1,-36 17-1,-18 17-15,0-34 16,18-19-16,-17 36 16,17-35-16,0-1 15,17-17-15,-17-17 32,0-36-17,0 35-15</inkml:trace>
  <inkml:trace contextRef="#ctx0" brushRef="#br0" timeOffset="6507.1691">27393 9754 0,'18'0'31,"35"18"-31,-18-18 16,18 0-16,-18 0 16,18-18-1</inkml:trace>
  <inkml:trace contextRef="#ctx0" brushRef="#br0" timeOffset="6696.6102">27764 9913 0,'53'0'16,"-1"18"-16,19-36 15,-36 18-15,1-18 0,-1 18 0,-18-17 16,1-1-16,-18 1 16</inkml:trace>
  <inkml:trace contextRef="#ctx0" brushRef="#br0" timeOffset="6820.0555">27940 9931 0,'18'70'15,"17"-17"1,-17-35-16,-1-1 0,1-17 16</inkml:trace>
  <inkml:trace contextRef="#ctx0" brushRef="#br0" timeOffset="7302.731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7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8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2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1">2593 17463 0,'0'52'16,"0"19"-1,18 35 1,-1-53-16,1 70 15,35-17-15,-36-71 0,19 1 16,34 17 0,-34-53-16,-1 0 0,0 0 15,36-18-15,-54 0 16</inkml:trace>
  <inkml:trace contextRef="#ctx0" brushRef="#br0" timeOffset="13114.0718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8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7">5750 17586 0,'0'0'0,"18"0"0,0 0 0,34 18 16,-34-18-16,35 0 16,-35 0-1</inkml:trace>
  <inkml:trace contextRef="#ctx0" brushRef="#br0" timeOffset="14205.3754">5821 17745 0,'17'17'15,"19"1"-15,17-36 16,-36 1-16,19 17 16,-1-18-16</inkml:trace>
  <inkml:trace contextRef="#ctx0" brushRef="#br0" timeOffset="14844.7508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1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4">7602 17498 0,'-17'0'16,"34"17"-16,-17 19 15,36-1-15,17 53 16,-1-53-16,19 36 16,-36-53-16,18 17 15,-17-35-15,16-18 16,-52 1-16</inkml:trace>
  <inkml:trace contextRef="#ctx0" brushRef="#br0" timeOffset="15963.1209">7902 17604 0,'-53'70'15,"0"18"1,36-52-16,-36 34 15,53-35-15,-18 1 16,36-19-16,-1-17 0,54-35 16</inkml:trace>
  <inkml:trace contextRef="#ctx0" brushRef="#br0" timeOffset="16174.1375">8326 17092 0,'-53'106'15,"0"70"1,53-123 0,0 106-16,17-88 15,1-19-15,53 54 16,-1-53-1,-35-53-15,1 18 0</inkml:trace>
  <inkml:trace contextRef="#ctx0" brushRef="#br0" timeOffset="16467.638">8661 17445 0,'0'88'15,"0"53"1,53-53 0,17-52-1,18-19 1,-52-34-16,34-1 0,-17-53 16,-35 54-1,-1-36-15,-17 18 0,-17-54 16,-1 54-16,-35-18 15,-17 18 1,52 17-16,0 18 0,1 0 16,-1 36-1,36-1-15</inkml:trace>
  <inkml:trace contextRef="#ctx0" brushRef="#br0" timeOffset="16619.9258">9260 17745 0,'-17'53'0,"-1"0"15,-17 17 1</inkml:trace>
  <inkml:trace contextRef="#ctx0" brushRef="#br0" timeOffset="16964.8579">9666 17463 0,'53'-18'0,"-35"18"16,35 0-16,-36 18 16,1-18-16,17 35 15,-35-18-15,0 19 16,0-1-16,-17 71 16,17-18-16,-18 35 15,18-105 1,18 0-16,-1-1 15,1-17-15,17-17 16,-17-1 0,-36-17-16</inkml:trace>
  <inkml:trace contextRef="#ctx0" brushRef="#br0" timeOffset="17096.1989">9631 17762 0,'17'0'0,"36"0"15,0 0 1,36-17-16,-54-1 16,53 0-1,-53 1-15,-17 17 0</inkml:trace>
  <inkml:trace contextRef="#ctx0" brushRef="#br0" timeOffset="17329.8966">9984 17145 0,'88'88'15,"-53"-35"-15,36 53 16,-1-18-16,-52-17 15,-1-18-15,1 17 0,-18 1 16,0 17-16,-18 53 16,-17-88-16</inkml:trace>
  <inkml:trace contextRef="#ctx0" brushRef="#br0" timeOffset="22294.9867">20567 17515 0,'0'0'0,"0"-35"0,0 0 16,0 70 15,18 71-15,-1 53-16,1-71 15,0 53-15,-1-70 16,18 34-16,-17-69 16,0-1-16,17-17 15,0-1-15,1 1 0,16 0 16,-16-36-16,-1 18 15,0-18-15</inkml:trace>
  <inkml:trace contextRef="#ctx0" brushRef="#br0" timeOffset="22585.0753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0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6">21731 17551 0,'35'106'16,"-17"-36"-16,17 54 15,-17-54-15,17-17 0,1 88 16,-19-88-1,18 0-15,1 0 16,-19-35-16,19-1 16,-19-34-16</inkml:trace>
  <inkml:trace contextRef="#ctx0" brushRef="#br0" timeOffset="23253.9544">22031 18027 0,'-18'35'15,"-17"-17"1,17 0-16,18-1 16,0 1-16,36-1 15,-19 1-15,19 0 0,-1-1 16,35 1-16,-34-18 16,-19 0-1</inkml:trace>
  <inkml:trace contextRef="#ctx0" brushRef="#br0" timeOffset="23619.2281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5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1">23989 17974 0,'18'0'16,"-1"-18"-16,1-17 15,-18 17 1,0 1 0,-18 17-1,1 0-15,-1 17 16,0 19-16,1 17 15,17-18-15,17 18 16,1-35-16,17-1 0,36 1 16,-36-18-1,0 0-15,53-35 16,-70-1-16,17 19 0</inkml:trace>
  <inkml:trace contextRef="#ctx0" brushRef="#br0" timeOffset="24852.6011">24271 17445 0,'0'53'16,"35"88"0,-35-35-1,18-36-15,-18-17 16,18 0-16,17 35 15,18-35 1,-35-35-16,52 17 16,-52-35-16,52 18 15,-52-18-15,17 0 0,-17 0 16</inkml:trace>
  <inkml:trace contextRef="#ctx0" brushRef="#br0" timeOffset="25349.5547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3">26793 17745 0,'0'0'0,"18"0"15,35-18-15,-35 18 16,35-18-1,-36 18-15,1 18 0</inkml:trace>
  <inkml:trace contextRef="#ctx0" brushRef="#br0" timeOffset="27158.0235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6">28452 17903 0,'-36'36'16,"19"-19"-16,-1 1 0,-35 35 15,18 35 1,52-70 0,1-18-1</inkml:trace>
  <inkml:trace contextRef="#ctx0" brushRef="#br0" timeOffset="29052.6546">28840 17410 0,'-18'17'15,"0"54"1,1-1-16,17 71 0,0-52 16,35 34-1,-17-70-15,-1 0 0,36 18 16,-18-54-16,18 1 15,-35-18-15</inkml:trace>
  <inkml:trace contextRef="#ctx0" brushRef="#br0" timeOffset="30470.4579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06">29528 18009 0,'0'18'16,"0"0"-16,0-1 31,17-17-31</inkml:trace>
  <inkml:trace contextRef="#ctx0" brushRef="#br0" timeOffset="30933.3236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08">29986 17780 0,'-18'35'16,"18"1"-16,18 16 15,-18-16-15,18-1 0,-1 36 16,1-36-16,0 18 16,-1-36-16,-17 1 15</inkml:trace>
  <inkml:trace contextRef="#ctx0" brushRef="#br0" timeOffset="31463.3249">30215 17921 0,'36'0'15,"52"0"1,-70 0-16,17 0 16,18 18-16,-36-1 15,-17 1-15,-17 0 16,-1 17 0,0-17-16,1 17 0,17 0 15,0-17 1,17-1-16,19 1 15,-19-18-15,36 0 16,-35 0-16,0 0 0,-18-18 16,0 1-1</inkml:trace>
  <inkml:trace contextRef="#ctx0" brushRef="#br0" timeOffset="31592.2376">30268 18062 0,'-17'0'16,"52"0"-16,18 0 15,0-17-15,-18 17 0,71-18 16,-71 18 0,36-18-16,-54 18 15</inkml:trace>
  <inkml:trace contextRef="#ctx0" brushRef="#br0" timeOffset="31778.3859">30727 18027 0,'18'35'0,"-18"18"16,0-18-16,-18 1 16,0-1-16,18-17 0,-17-1 15,-1 1-15</inkml:trace>
  <inkml:trace contextRef="#ctx0" brushRef="#br0" timeOffset="32207.2187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7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8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9">29580 17233 0,'0'-17'16,"36"-54"-1,-19 18 1,1 0-16,17-17 0,-17-1 0,35-123 16,-18 88-1,-17-17-15,-1-1 16,19 1-16,-36-1 0,17-105 15,-17 123-15,18-17 16,-18 87-16,-18 19 16,1 34-1,-1 54-15</inkml:trace>
  <inkml:trace contextRef="#ctx0" brushRef="#br0" timeOffset="50629.8915">29492 17216 0,'0'0'0,"18"17"31,0 18-15,-1-17-16,1 35 15,-1-35 1,-17-1-16,36 1 0,-36 0 16,17-18-16,1-18 0,35-35 15,-35 18 1,52-36-16,-35 36 16,-17 0-16,17-1 0</inkml:trace>
  <inkml:trace contextRef="#ctx0" brushRef="#br0" timeOffset="51275.8557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6">29722 14728 0,'-18'0'15,"18"18"1,-18-18-16,36 0 15</inkml:trace>
  <inkml:trace contextRef="#ctx0" brushRef="#br0" timeOffset="51725.7308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1">30321 14464 0,'0'-18'0,"0"36"31,0 52-15,0-17-16,0 0 0,0-17 0,18 69 16,0-52-1,-1 0-15,1-17 16,-1-36-16</inkml:trace>
  <inkml:trace contextRef="#ctx0" brushRef="#br0" timeOffset="52927.7774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5">30727 14728 0,'18'0'0,"70"-17"15,-53 17-15,36 0 16,-54 17 0,1-17-16</inkml:trace>
  <inkml:trace contextRef="#ctx0" brushRef="#br0" timeOffset="53661.4809">31238 14852 0,'0'0'0,"0"18"0,0-1 16,0 19 0,-17-1-16,17-18 0,-18 36 15,18-35-15,-17 0 16,17-1-16</inkml:trace>
  <inkml:trace contextRef="#ctx0" brushRef="#br0" timeOffset="66902.9451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6">31556 14817 0,'35'17'16,"18"-17"-16,18 18 15,-36-18-15,0-18 0,36 18 16,-54 0-1</inkml:trace>
  <inkml:trace contextRef="#ctx0" brushRef="#br0" timeOffset="67252.1266">32068 14323 0,'70'88'16,"-35"-35"-16,1 17 0,-19-17 0,1 18 15,-18 52 1,-35-17-16,-36 0 16,18-53-16</inkml:trace>
  <inkml:trace contextRef="#ctx0" brushRef="#br0" timeOffset="68170.7224">29069 14129 0,'-35'0'16,"17"17"-16,-17 1 15,-1 53-15,19-18 16,-1-1-16,1 19 0,17 0 16,0 52-16,17-70 15,1 0-15,-1-18 0,1 18 16,17 0-1,-17-35-15</inkml:trace>
  <inkml:trace contextRef="#ctx0" brushRef="#br0" timeOffset="68826.8127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2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04">28469 14570 0,'0'0'0,"0"17"0,-35 36 16,0-17-1,17-1-15,0 18 16,18-18-16,18-17 0</inkml:trace>
  <inkml:trace contextRef="#ctx0" brushRef="#br0" timeOffset="69939.5401">29880 13317 0,'0'18'0,"-17"35"16,-1 53 0,0-36-16,18 1 0,0-18 15,-17 53-15,17-36 16,0-52-16,0-1 15,0 1-15,-18-18 16</inkml:trace>
  <inkml:trace contextRef="#ctx0" brushRef="#br0" timeOffset="70161.1139">29722 13670 0,'0'35'16,"0"-17"-16,0 35 0,0 35 15,0-53-15,17 1 16,1-1-16,-1 0 16,19-17-16,17 0 15,-18-18-15,0 0 0,18 0 16,-35-18-16,17 0 16,0-17-1,-17 17-15,0 1 0,-1-1 16,1 0-16,-18-17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6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6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5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2">5080 10389 0,'0'71'0,"0"52"16,0-70-16,18 53 15,-1-53-15,19 0 16,-36-18-16,17-17 15</inkml:trace>
  <inkml:trace contextRef="#ctx0" brushRef="#br0" timeOffset="137272.8817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1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7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8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9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9">24359 1270 0,'18'18'15,"-18"-1"-15,0 1 16,0 35-16,0-36 16,0 19-16,-35-1 15,17 0-15,-35 1 16,35-19-16,1 1 16</inkml:trace>
  <inkml:trace contextRef="#ctx0" brushRef="#br3" timeOffset="664262.5842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2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6:52.9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1288 13335 0,'-18'0'16,"36"0"0,-1 18-1,19-1-15,52-17 16,-53 18-16,18-18 0,70 0 16,-34 0-1,-36 0-15,-18 0 0,0 0 16,0 0-1,-52-18 1</inkml:trace>
  <inkml:trace contextRef="#ctx0" brushRef="#br0" timeOffset="213.0526">1799 13088 0,'35'0'16,"18"-18"-16,0 36 15,-17 0 1,16 17 0,-34 0-16,-18-17 0,0 17 15,0 0-15,-18 1 0,1-1 16,-36 36-16,18-54 16,17 18-16,-17-17 15,17 17-15,-35-17 16</inkml:trace>
  <inkml:trace contextRef="#ctx0" brushRef="#br0" timeOffset="589.6746">1358 14711 0,'35'17'15,"1"-17"-15,-1 18 0,36 0 16,-18-1-16,-18-17 16,71 0-16,-53 0 15,35-17-15,-53-1 16</inkml:trace>
  <inkml:trace contextRef="#ctx0" brushRef="#br0" timeOffset="796.345">1746 14446 0,'36'18'16,"-19"0"-16,18-1 15,18 18 1,-35 1-16,0-1 0,-1 0 15,1 1-15,-18 52 16,0-35-16,-18-18 0,1 18 16,-1-18-16,-35 18 15,35-35-15,-34 17 16</inkml:trace>
  <inkml:trace contextRef="#ctx0" brushRef="#br0" timeOffset="1162.2728">1535 16175 0,'53'35'15,"35"-17"-15,18-18 16,17 0 0,-52 0-16,34-18 15,-34 1 1</inkml:trace>
  <inkml:trace contextRef="#ctx0" brushRef="#br0" timeOffset="1367.1101">1923 16016 0,'35'18'16,"0"-1"-16,36 1 15,-18 0 1,35 35-16,-53-36 16,18 19-16,-35-1 15,-18 18-15,0-36 16,-18 36-1,-17-35-15,-18 17 16</inkml:trace>
  <inkml:trace contextRef="#ctx0" brushRef="#br0" timeOffset="1757.8594">1658 17674 0,'35'35'15,"36"-17"-15,-1 0 16,-17-1-16,53-17 15,-18 0 1,-52-17-16,-1 17 16</inkml:trace>
  <inkml:trace contextRef="#ctx0" brushRef="#br0" timeOffset="1981.0818">2064 17498 0,'0'17'15,"35"1"-15,-17-18 16,70 35-16,-53-17 16,0 0-16,-17-1 0,17 19 15,-17 16-15,-18-16 16,0-1-16,-18 0 16,1 1-16,-36 16 15,18-16-15,-1-1 0,-17-17 16,18 17-16,-71 0 15</inkml:trace>
  <inkml:trace contextRef="#ctx0" brushRef="#br0" timeOffset="4604.1565">6050 14728 0,'-17'0'15,"-1"0"1,0 0-1,36 0 64,-18-17-64,18 17 1,-1 0-1,1 0 1,35 0-16,-36 0 16,36-18-16,-35 18 15,52-17-15,-34 17 16,52 0 0,-53 0-16,18 0 0,-18 0 15,18 0-15,36 17 16,-19-17-16,36 0 15,-53 18-15,70-18 16,-52 0-16,70 0 16,-70 0-16,105 0 15,-88 0-15,0 0 16,89 0-16,-71 17 16,105-17-16,18-17 15,-105 17-15,-1-18 16,-17 18-16,124-17 15,-142 17-15,18 0 16,88-18-16,-106 18 16,53-18-16,-88 18 15,-18 0-15,0 0 0,-17 0 16,0-17 0,-36 17-1,-17 0 1,17 0-16,-35 0 15</inkml:trace>
  <inkml:trace contextRef="#ctx0" brushRef="#br0" timeOffset="5251.8782">5874 14887 0,'-18'0'0,"18"-17"32,18 17-17,17 0 1,0 0 0,71-18-16,-53 18 15,18 0-15,123 18 16,-71-18-16,1 0 15,34 17-15,195-17 16,-176-17-16,34 17 0,-17-18 0,18 18 16,211-35-1,-229 17-15,0 18 0,-17-18 16,-19 18-16,89 0 16,-158 0-16,-19 0 0,-17 0 15,-18 0-15,1 0 16,-54 0-1,-53 18 1,36-18-16</inkml:trace>
  <inkml:trace contextRef="#ctx0" brushRef="#br0" timeOffset="6736.1577">10283 14358 0,'-17'0'16,"52"18"15,0-1-31,18 1 0,0 0 16,0-1-16,-18 1 15,18 0-15,-17-1 0,-19 1 16,1 17-16,0-17 0,-18 35 15,-18-36-15,-35 54 16,18-54-16,17 19 16,-17 17-16,17 0 15,36-36 1,-1 19-16,19-19 0,-1 1 0,0-18 16,1 17-16,16-17 15,-16 0-15,34 0 16,-34-17-1,-19-1-15</inkml:trace>
  <inkml:trace contextRef="#ctx0" brushRef="#br0" timeOffset="6889.3844">10354 14799 0,'18'0'0,"35"0"16,-18-18-1,0 18-15,36-17 16,-18-1-16,-18 18 16,0-18-16,0 18 0</inkml:trace>
  <inkml:trace contextRef="#ctx0" brushRef="#br0" timeOffset="7235.1752">10954 14041 0,'35'0'16,"18"0"0,-18 0-16,1 0 15,34-18-15,-35 0 16,-17 18-1</inkml:trace>
  <inkml:trace contextRef="#ctx0" brushRef="#br0" timeOffset="7501.6082">10901 14076 0,'0'53'15,"-18"0"1,18 17-16,18-34 16,-1-1-16,36 0 15,-35-17-15,17-1 16,18 1-1,-35-18-15,17 0 16,-17 0-16</inkml:trace>
  <inkml:trace contextRef="#ctx0" brushRef="#br0" timeOffset="7701.6173">11342 14129 0,'-18'17'0,"18"36"15,0-35-15,18 35 16,-18-35-16,17 17 16,1-35-1</inkml:trace>
  <inkml:trace contextRef="#ctx0" brushRef="#br0" timeOffset="8097.085">11465 13917 0,'36'-18'15,"-19"18"1,18 0-16,18-17 16,-35 17-16,17 0 0,-17-18 15,17 36 1,-17-1-16,0 1 16,-18 17-16,0-17 15,0 17-15,0 18 16,0-35-16,17 52 15,18 1 1,-17-53-16,35 35 16,-35-53-16,-1 35 15,1-35-15,-18 17 16,-35-17 0,17 0-16,-17 0 15,-18 0 1,18 0-16</inkml:trace>
  <inkml:trace contextRef="#ctx0" brushRef="#br0" timeOffset="12457.2598">14640 14676 0,'0'-36'16,"0"19"-16,0-19 15,-17 36-15,17-17 16,-18 17-16,0 0 0,-35 0 16,36 17-16,-36 36 15,35-35 1,1 17-16,17 36 16,0-36-16,0-17 0,17 17 15,19-17 1,-1-18-16,-18 0 0,1 0 15,17-18-15,-35 0 16,18-17-16,-18 17 0,18-17 16,-18 17-16,0 1 15,17 34 1,1 36 0,0 0-16,17-17 15,0 69-15,-17-52 16,-1 36-1,-17-19-15,0-35 16,-17 1-16,-1-19 0,-17 19 16,0-36-1,17 0-15,-53 0 16,36-18-16,0 0 0,-18-17 16,35 0-1,18 17-15,0-17 0</inkml:trace>
  <inkml:trace contextRef="#ctx0" brushRef="#br0" timeOffset="12775.8668">14940 14111 0,'0'-18'16,"0"1"-16,0 34 15,-17 72 1,17-36 0,0 17-16,0 54 15,0-54-15,0 54 16,17-71-16,1 35 15,-1-53-15,1 18 16,17-35-16,-17-18 0,17 0 16,-17 0-1</inkml:trace>
  <inkml:trace contextRef="#ctx0" brushRef="#br0" timeOffset="13108.1083">15169 14429 0,'36'-18'15,"-19"18"1,19-18-16,-1 18 16,-17 0-16,17 18 15,-35 0-15,17 17 16,-17-17-16,0 17 15,-17-18-15,17 36 16,-18-35-16,1 17 16,17-17-16,0 17 15,17-17-15,18 17 16,-17-35-16,17 18 16,-17-18-16,17 17 15,-17-17-15,-18-17 31</inkml:trace>
  <inkml:trace contextRef="#ctx0" brushRef="#br0" timeOffset="13276.1447">15169 14676 0,'18'0'16,"0"0"-16,-1 0 0,36-36 15,-17 36-15,34-17 16,-35-1 0,-17 18-16</inkml:trace>
  <inkml:trace contextRef="#ctx0" brushRef="#br0" timeOffset="13529.4518">15487 14041 0,'53'17'16,"-18"1"-16,0 17 0,18 36 16,-17-18-16,-19 0 15,19 70-15,-19-70 16,-17 17-16,0 36 15,-17-70-15,-1 34 16,18-35-16,-18 1 16</inkml:trace>
  <inkml:trace contextRef="#ctx0" brushRef="#br0" timeOffset="13730.1222">15928 14464 0,'18'18'0,"34"-18"16,-16 0-16,-1-18 15,18 18-15,-35 0 16,17 0-16</inkml:trace>
  <inkml:trace contextRef="#ctx0" brushRef="#br0" timeOffset="13863.6819">15998 14623 0,'36'35'15,"-1"-35"-15,0 0 16,36 0-16,-36-18 15,0 18-15,1-17 0</inkml:trace>
  <inkml:trace contextRef="#ctx0" brushRef="#br0" timeOffset="14370.6027">16475 14393 0,'17'0'15,"36"0"-15,53 18 16,0 0 15,-71-1-31,-35 36 16,-17-18-16,-36 36 15,0-18 1,35-35-16,0 17 16,1-18-16,17 19 15,17-19-15,19 19 16,-1-36-16,-17 0 0,52 17 16,-34-17-16,-1-17 15,-18 17-15,19 0 0,-19 0 16,-34 0-1,-1 0 1</inkml:trace>
  <inkml:trace contextRef="#ctx0" brushRef="#br0" timeOffset="14548.0452">16581 14640 0,'35'0'0,"-18"0"16,19 0-16,-19 0 0,72-17 16,-36 17-16,52 0 15,-69 0-15,-1-18 16</inkml:trace>
  <inkml:trace contextRef="#ctx0" brushRef="#br0" timeOffset="15560.7095">13864 15505 0,'35'35'16,"-17"0"-16,0-17 15,-1 17-15,19 18 16,-19-53-16,1 18 16,0-18-16</inkml:trace>
  <inkml:trace contextRef="#ctx0" brushRef="#br0" timeOffset="15694.9396">14041 15558 0,'0'35'16,"35"0"0,-35-17-16,35 17 0</inkml:trace>
  <inkml:trace contextRef="#ctx0" brushRef="#br0" timeOffset="15960.6592">14235 15505 0,'0'17'0,"17"71"16,1-35-16,0 53 16,-1-35-1,1 70-15,-18-88 16,17 17-16,-17-34 16,18-19-16,-18 19 15,18-36-15</inkml:trace>
  <inkml:trace contextRef="#ctx0" brushRef="#br0" timeOffset="16155.0752">14534 15946 0,'0'17'0,"18"54"16,-18-54-16,18 1 0,-1 17 15,1-17 1,0-18-16,-1 0 0,1-18 16,-18 1-1,0-19-15</inkml:trace>
  <inkml:trace contextRef="#ctx0" brushRef="#br0" timeOffset="16266.0041">14552 15540 0,'18'0'16,"-1"0"-16</inkml:trace>
  <inkml:trace contextRef="#ctx0" brushRef="#br0" timeOffset="16544.8137">14799 16051 0,'0'-17'15,"0"-1"-15,0-17 16,0 17-16,0-17 0,0 17 16,18-17-16,-18 17 15,17 1-15,1 17 16,0 17-1,-1 1-15,-17 0 0,18-1 16,-18 19-16,18 16 16,-1-34-16,1 17 15,-18-17-15,17-18 16,1 0-16</inkml:trace>
  <inkml:trace contextRef="#ctx0" brushRef="#br0" timeOffset="16844.5567">15081 15963 0,'36'18'16,"16"-18"-16,1-35 16,0-1-1,-35 1-15,0 0 16,-18 17-16,-18 0 15,0 1-15,-35-1 16,36 18-16,-1 18 16,-17-1-16,0 19 15,35-1-15,0 18 16,0-35-16,17 17 16,36 0-16,-35-17 15,52-1-15,-34-17 16,-1 0-16</inkml:trace>
  <inkml:trace contextRef="#ctx0" brushRef="#br0" timeOffset="17263.3061">15540 15910 0,'-18'0'16,"1"0"-16,-1 0 15,0 18-15,18 17 16,18 0-1,17-17 1,-17 0-16,17-18 16,-17 0-16,-1 0 0,-17-18 15,18 18-15,-18-35 16,0 17 0,-18-17-16,1 35 15,-1 0 1,36 35-1,-1-17-15,1-1 16,35 19-16,-18-36 16,-17 0-16,0 0 15,17 0-15,-18 0 0,-17-36 16,0 19-16,-17-18 16,-1-1-16,1 1 15,-1 17-15,18-17 16,0 17-16,18 18 15,34-17 1,-34 17-16,0 0 0,35 0 16</inkml:trace>
  <inkml:trace contextRef="#ctx0" brushRef="#br0" timeOffset="18407.3717">16704 15734 0,'-35'-18'16,"17"18"-1,0 18-15,-17-18 0,0 53 16,0 17 0,35-34-16,0-1 0,0-17 15,35 17 1,0-18-16,-17-17 0,17 0 0,0 0 16,18-17-1,-35-18-15,0 17 0,-18 0 16,0-17-16,0-18 15,-18 18-15,0 17 0,1 1 16,-1-1-16,0 18 0,-17 18 16,35-1-16,-18 36 15,36-35 1,17 17-16,1-17 16,52 17-16,-53-17 15,18-18-15,18 0 16,-18 0-1,-36 0-15,1-36 16,-18 19-16,-18-1 16,1-17-1,-1 35-15,0 0 0,1 0 16,-1 0 0,18 17-16,18 1 15,17 0 1,-17-1-16,-1-17 0,1 0 15,-1 18-15,19-18 16,-36-18 0,0 1-1,0-1 1,17 0 0,1 18-16,0-17 15,-1-1-15,36 0 16,-18 1-16,-17-1 0,17 1 15,-17 17-15,0-18 16,-18 0 0,-18 18-1,0-17-15</inkml:trace>
  <inkml:trace contextRef="#ctx0" brushRef="#br0" timeOffset="18552.3148">17233 15628 0,'35'106'16,"1"-18"0,-1 18-16,0-71 15,1 18-15,17-35 16,-36-18 0</inkml:trace>
  <inkml:trace contextRef="#ctx0" brushRef="#br0" timeOffset="18695.682">17498 15893 0,'17'17'16,"-17"1"-16,36 0 16,-19-1-16,19 1 15</inkml:trace>
  <inkml:trace contextRef="#ctx0" brushRef="#br0" timeOffset="18868.5501">17498 15610 0,'0'0'0,"0"-17"0,17 17 16,-17-18-1,18 18-15,0 0 16</inkml:trace>
  <inkml:trace contextRef="#ctx0" brushRef="#br0" timeOffset="19765.2446">17639 15946 0,'35'17'16,"-17"1"0,-1-18-16,1-18 15,0 1-15,-1-1 16,-17-17-16,0 17 16,0-17-1,0 17-15,0 0 16,0 1-16,18 17 15,0 0-15,17 17 16,-17-17-16,17 36 16,-18-36-16,19 17 15,-36 1-15,0 0 16,0-1 0,-18-17-16,18 18 15,-18-18-15,18 18 0,0-1 16,18-17-1,0 0 1,-1 0 0,1-17-16,0-1 0,-1 18 15,1-35 1,-18 17-16,18 0 0,-18 1 16,0-1-1,17 36 16,1-18-31,0 0 16,17 0-16,-35-18 16,17 18-16,1-18 0,-18 1 15,0-36 1,0 18-16,0-1 0,0 1 16,0-18-16,-18-35 15,1 35-15,-1 0 0,18 18 16,-17-18-16,-19 18 15,36 17-15,-17 36 16,17 17-16,0 0 0,0 89 16,17-71-16,19 70 15,-19-70 1,1 0-16,17 17 16,-35-34-16,0-19 0,0 1 15,-18-18 1,1 0-16,17-18 15,-18 1-15,18-1 16,18-17-16,-1 35 16,1 0-1,0 0-15,-1 0 16,19 0 0,-19 0-16,1 0 0,0 0 0,-1 17 15,1-17-15,-18 18 0,17 0 16,1-1-1</inkml:trace>
  <inkml:trace contextRef="#ctx0" brushRef="#br0" timeOffset="19882.2345">18344 15593 0,'0'-18'15,"0"36"1</inkml:trace>
  <inkml:trace contextRef="#ctx0" brushRef="#br0" timeOffset="20326.0619">18450 15804 0,'0'36'16,"0"-19"-16,18 1 15,0 0-15,-1-18 0,1 0 16,-1 0-16,1-18 16,0 0-1,-18 1-15,-18-19 16,0 1-16,1 18 15,-1-1-15,1 18 16,-1 0-16,18 18 16,18-1-16,17 18 15,-18-17-15,36 0 16,-17-18-16,-1 0 16,-17 17-16,17-17 0,-17 0 15,34 0-15,-34 0 16,0-17-1,-1 17-15,1-18 16,0 18 0,-1 18-1,1-1 1,0 1-16,-18 0 31</inkml:trace>
  <inkml:trace contextRef="#ctx0" brushRef="#br0" timeOffset="21315.7243">14393 16598 0,'-35'-53'15,"17"18"1,-34 35 0,52 18-16,-36 35 15,36-18-15,18 71 16,17-36-16,18 36 0,-35-53 16,35 18-1,-36-36-15,19 0 16,-36-17-16,-18-18 15,-35 0 1,35-18-16,1 0 0,-19 1 16,19-1-16,-1 1 15,1-1-15,17 0 0,0 1 16,17-1-16,54-17 16,-54 35-16,54-18 15,-36 18-15,0 0 16,1-18-1,-1 18-15,-17 18 16,-18 0 0,17-1-1,1 1 1,0 17 0,-1-17-16,18 0 15,-17-1-15,0-17 16,-18-17-1,0-1-15,0 0 16,0 1-16,0-1 16,0 0-1,17 18-15,-17-17 16,18 17-16,0 17 16,-1-17-16,-17 18 15,36-18 1,-19 0-16,1 0 15,0 0 17,-1 0-17,1 0 1,17 18 0,-17-18-16,-1 17 15</inkml:trace>
  <inkml:trace contextRef="#ctx0" brushRef="#br0" timeOffset="21654.8574">15099 16880 0,'0'18'16,"-18"0"-16,18-1 15,18-17-15,17 18 16,0-18-1,18 0-15,-35 0 16,17-18 0,-17 1-16,-18-1 15,-18 18 1,1 0-16,34 0 31,19-18-15,-1 18-16,-18-17 0,19 17 15,-19 0-15,19-18 16,-19 18 0,-34-17-1</inkml:trace>
  <inkml:trace contextRef="#ctx0" brushRef="#br0" timeOffset="21811.1381">15363 16686 0,'18'53'0,"0"18"16,-1-1-1,1-17 1,-18-17-16,35-19 16</inkml:trace>
  <inkml:trace contextRef="#ctx0" brushRef="#br0" timeOffset="21937.8645">15540 16916 0,'35'17'16,"-17"-17"-16,17 0 16</inkml:trace>
  <inkml:trace contextRef="#ctx0" brushRef="#br0" timeOffset="22038.1051">15593 16792 0,'-18'-35'16,"18"17"-1,0 1-15</inkml:trace>
  <inkml:trace contextRef="#ctx0" brushRef="#br0" timeOffset="22294.7389">15752 16951 0,'17'0'15,"1"-18"1,17-17-1,-35 0 1,0 0-16,-18-1 0,1 19 16,-1 17-1,1 0-15</inkml:trace>
  <inkml:trace contextRef="#ctx0" brushRef="#br0" timeOffset="22557.3574">15946 16933 0,'0'-17'32,"17"-19"-17,1 19 1,35-1-16,-36 1 15,19 17-15,-19 0 16,1 0 0,0 17-16,-18 1 0,0-1 15,17 1-15,-17 0 16,18-1-16</inkml:trace>
  <inkml:trace contextRef="#ctx0" brushRef="#br0" timeOffset="22738.8744">16387 16334 0,'0'17'16,"17"-17"-1</inkml:trace>
  <inkml:trace contextRef="#ctx0" brushRef="#br0" timeOffset="22863.0753">16563 16351 0,'18'53'15,"-18"-35"1,0-1-16,-18 1 15,18 0-15</inkml:trace>
  <inkml:trace contextRef="#ctx0" brushRef="#br0" timeOffset="39189.288">6138 17745 0,'-35'17'15,"0"-17"1,0-17 0,35-1-16,0 0 0,0 1 15,0-1 1,17 18 0,18 0-1,36-17-15,-36 17 16,53 0-1,106 0-15,-52 0 16,-54 0-16,88 0 16,-70 0-16,141 0 15,-106-18-15,141 18 16,-141 0 0,18 18-16,123-1 15,-141-17-15,142 18 16,-142-1-16,123-17 15,-140 0-15,70 0 16,-106 0-16,0 0 16,-17 0-16,35 0 15,-89 0-15,19 0 0,-19 0 16,-34 0 0,-19 0-16</inkml:trace>
  <inkml:trace contextRef="#ctx0" brushRef="#br0" timeOffset="39863.5802">5980 17851 0,'-18'0'16,"36"0"0,17-18-1,-17 18-15,17 0 0,18-18 16,-18 18-16,18 0 16,70 0-16,-52 0 15,17 18-15,0-18 0,1 0 16,140 18-16,-106-18 15,142 17-15,-124 1 16,18-1-16,158 19 16,18-19-1,-176 1-15,18-18 0,-19 18 16,-17-1-16,0-17 16,1 18-16,-19 0 0,106-1 15,-140 1-15,69 0 16,-87-18-16,-36 0 0,36 17 15</inkml:trace>
  <inkml:trace contextRef="#ctx0" brushRef="#br0" timeOffset="50250.9562">10742 17463 0,'-35'0'16,"17"0"-16,1 0 0,-1 0 16,18 17-16,18-17 15,-1 0-15,18 0 16,36 18-16,-18-18 16,35 35-16,-53-17 15,36 17 1,-36-17-16,-17-18 0,0 17 15,-18 1-15,0 35 16,-18-36-16,0 19 0,1-1 16,-36 36-16,35-36 15,18 18 1,0-18-16,0-17 0,18 35 16,17-36-16,18 1 15,-18-18-15,18 0 16,-18 0-16,1-18 15,-19 18-15,1-35 16</inkml:trace>
  <inkml:trace contextRef="#ctx0" brushRef="#br0" timeOffset="50462.7622">10830 17815 0,'18'0'16,"17"0"-1,36-17 1,-36-1-16,0 18 16,18-18-16,18 1 15,-54 17-15,19 0 0,-19 0 16</inkml:trace>
  <inkml:trace contextRef="#ctx0" brushRef="#br0" timeOffset="50906.7092">11501 17233 0,'17'-17'16,"1"17"-16,35-18 15,-18 0-15,0 18 16,1-17-16,-19 17 0,1 0 16,0 0-16</inkml:trace>
  <inkml:trace contextRef="#ctx0" brushRef="#br0" timeOffset="51148.5672">11553 17216 0,'0'52'16,"-17"1"0,17-17-16,0-1 15,17 0 1,1-17-16,17-18 15,-17 18-15,0-18 0,17 0 0,18 0 16,-35-18-16,-1 18 16,1-18-16</inkml:trace>
  <inkml:trace contextRef="#ctx0" brushRef="#br0" timeOffset="51602.4096">11906 17198 0,'18'0'16,"17"0"-16,18 0 15,-35 0-15,-1 18 16,-17-1-1,0 1-15,0-1 16,-35 19-16,17-19 16,18 1-16,-17 0 15,34-18 1,1 0-16,17 0 16,1-18-1,-19 18-15,19 0 16,-19 0-1</inkml:trace>
  <inkml:trace contextRef="#ctx0" brushRef="#br0" timeOffset="52013.7793">12241 17092 0,'18'0'16,"0"0"-1,17 0 1,-17 0-16,-1 0 16,-17 18 15,0-1-31,0 1 15,0 0-15,0-1 16,0 1-16,0 17 16,0-17-16,18-1 0,-18 19 0,18 17 15,-18-36 1,17 19-16,-17-19 0,18 1 16,-18 0-16,0-1 15,0 1-15,-18-18 16,-17 17-1,17-17-15,1-17 16,-19 17-16,19 0 16,-1 0-16</inkml:trace>
  <inkml:trace contextRef="#ctx0" brushRef="#br0" timeOffset="59560.1408">14252 7814 0,'0'-18'62,"18"18"-46,0 0-16,-1 0 0,1 0 15,-1 0-15,19 0 0,52 0 16,18 0 0,-53-17-16,0 17 15,-1 0-15,19 0 16,-53 0-16,17 17 16</inkml:trace>
  <inkml:trace contextRef="#ctx0" brushRef="#br0" timeOffset="61461.9205">2381 9578 0,'-17'-18'15,"-1"18"-15,0 0 31,54 0-15,34 18 0,-17 0-1,18-18-15,17 0 0,0 0 0,106 0 16,-88 0 0,0-18-16,52 18 15,-87 0-15,-18 35 16</inkml:trace>
  <inkml:trace contextRef="#ctx0" brushRef="#br0" timeOffset="69098.0116">3228 12524 0,'18'-18'15,"-18"0"-15,0 1 16,0-1-16,0 0 15,-36 18 1,19-17-16,-19 17 16,19 0-16,-19 0 15,19 0-15,-18-18 0,-1 18 0,-52-17 16,18 17 0,52 0-16,-17-18 15,-1 18-15,1 0 16,0 18-16,17-18 0,0 17 15,1-17-15,17 35 16,-18-35-16,18 18 16,18 17-16,-18-17 15,0 0-15,0 35 16,0-18-16,0 18 16,0 0-16,-18 70 15,18-35-15,-17-17 0,-1 17 16,18 0-16,-18-17 0,18 17 15,0 71-15,0-71 16,-17 88 0,17-87-16,0-1 0,-18 0 0,18 0 15,-18 89 1,18-89-16,0 0 0,18-18 16,-18 1-16,18 52 15,-18-70-15,0 0 0,17-17 16,-17 17-16,0-1 15,0-16-15,0-19 16,0 19-16,18-19 0,-18 19 16,18-19-16,17 1 15,0-1 1,0 1-16,18 0 0,-35-1 16,53 1-1,-54-18-15,36 18 16,-18-18-16,-17 0 15</inkml:trace>
  <inkml:trace contextRef="#ctx0" brushRef="#br0" timeOffset="85148.6747">21149 4498 0,'-18'-53'0,"18"35"15,-17 1-15,-19-36 16,19 35-16,-36 1 16,18 17-16,-36 17 15,36 1-15,-36 70 16,36-35-16,17 0 16,1 53-16,17-36 15,0-34-15,17-1 16,1-18-16,17 1 15,-17 0-15,17-36 0,-17 18 16,35-53 0,-36 18-16,1 17 0,0-52 15,-1 52 1,-17-17-16,0 17 0,0 36 31,18 17-15,-18-17-16,18 17 15,17 0 1,-18-17-16,1 0 0,0-1 0,-1-17 16,1 0-16,0 0 15</inkml:trace>
  <inkml:trace contextRef="#ctx0" brushRef="#br0" timeOffset="85364.5861">21308 3863 0,'0'-18'16,"0"1"0,35-1-1,0 18-15,36-18 16,-53 18-16,34 0 15,-34 0-15</inkml:trace>
  <inkml:trace contextRef="#ctx0" brushRef="#br0" timeOffset="85533.8663">21396 3933 0,'0'53'16,"18"0"-1,-1-35-15,-17 0 0,18-1 16,17 19-16,-17-36 16,17 0-16,0 17 15,-17-17-15</inkml:trace>
  <inkml:trace contextRef="#ctx0" brushRef="#br0" timeOffset="85697.7934">21678 3951 0,'18'35'15,"-18"-17"-15,0 17 16,0-17-16,17 0 16,1-18-16,0 0 15</inkml:trace>
  <inkml:trace contextRef="#ctx0" brushRef="#br0" timeOffset="86003.5398">21819 3845 0,'18'-17'0,"0"17"16,17-18-1,-17 18-15,34 0 16,-34 0-16,0 18 15,-1-1-15,-17 36 16,18-18-16,-18 18 16,18-17-16,-1 17 15,-17-18-15,0 0 16,0-17-16,0-1 16,-17-17-1,-1 0 1,0-17-1,1 17-15,-1 17 16</inkml:trace>
  <inkml:trace contextRef="#ctx0" brushRef="#br0" timeOffset="86203.2781">22348 4339 0,'36'0'16,"-19"0"-16,1 0 16,0 0-16,17 0 15</inkml:trace>
  <inkml:trace contextRef="#ctx0" brushRef="#br0" timeOffset="86310.2481">22419 4516 0,'35'17'15,"-17"-17"1,0 18-16,17-18 16</inkml:trace>
  <inkml:trace contextRef="#ctx0" brushRef="#br0" timeOffset="86893.1275">23178 4163 0,'17'0'16,"1"0"-16,52 0 15,-34 0-15,17 17 16,-18 1-16,-18 0 16,1 17-16,0-17 0,-18 17 15,0 0-15,-18 53 16,0-52-16,1-1 0,-1 0 16,1 36-1,17-36-15,0 18 16,17-35-16,1-1 0,17 1 15,0-18-15,-17 0 16,17 0 0,-17-18-16,-18 1 0</inkml:trace>
  <inkml:trace contextRef="#ctx0" brushRef="#br0" timeOffset="87010.6861">23248 4533 0,'18'0'15,"35"0"-15,0 0 16,35-17-16,-35-1 16</inkml:trace>
  <inkml:trace contextRef="#ctx0" brushRef="#br0" timeOffset="87255.0367">23760 3828 0,'35'-18'16,"35"0"-1,1 1 1,-36-1-16,1 0 15,-19 18 1,-34 0-16</inkml:trace>
  <inkml:trace contextRef="#ctx0" brushRef="#br0" timeOffset="87416.4901">23813 3828 0,'17'35'16,"1"18"-16,-1-18 0,19 18 15,-19-35-15,-17-1 16,36 1 0,-19 0-16,1-18 0,0 0 15,-1 0-15,1 0 16</inkml:trace>
  <inkml:trace contextRef="#ctx0" brushRef="#br0" timeOffset="87666.0718">24253 3881 0,'0'35'16,"0"-18"-16,0 1 15,0 0-15,0-1 16,0 1-16,18 0 0,-18-1 16,18-17-1,-1 0-15</inkml:trace>
  <inkml:trace contextRef="#ctx0" brushRef="#br0" timeOffset="88001.5994">24359 3722 0,'18'-18'31,"0"18"-31,-1 0 16,19 0-1,-19 0-15,18 18 16,-35-1-16,18 1 0,0 35 15,-18-35 1,17 17-16,-17 18 16,18-18-16,0-17 0,-18 17 15,17 0-15,1 1 16,0-19-16,-18 1 16,-18-18-1,0 0 1,1 0-16,-1 0 15,0 0-15,1 0 16,17 18-16,-18-18 0</inkml:trace>
  <inkml:trace contextRef="#ctx0" brushRef="#br0" timeOffset="89273.1879">25100 4322 0,'35'0'15,"-17"0"-15,0 0 0,35 0 16,-36-18 0,1 36-1</inkml:trace>
  <inkml:trace contextRef="#ctx0" brushRef="#br0" timeOffset="89396.8788">25118 4551 0,'35'0'16,"18"0"0,0 0-16,-35-18 0</inkml:trace>
  <inkml:trace contextRef="#ctx0" brushRef="#br0" timeOffset="90564.2573">26194 4039 0,'0'-17'0,"17"-19"15,-17 19 1,0 52 15,0 0-31,0 18 16,-17 71-16,17-71 16,0 70-16,0-70 15,0-18-15,17 53 16,1-70-16,0 17 15,17-35-15,0 0 16,-17 0-16,17-17 16,-17-1-16,-1 0 15,1 18-15,0 0 16,17 18 0,-17-18-16,35 18 15,-18-1 1,-18-17-16,36-17 0,-35 17 15,17-53 1,-35 18-16,0-54 16,-17 54-16,-1-18 0,0 18 15,1 0-15,-19-36 16,19 53-16,17 1 0,-18-1 16</inkml:trace>
  <inkml:trace contextRef="#ctx0" brushRef="#br0" timeOffset="90947.5137">26811 3634 0,'0'0'0,"18"0"31,17-18-15,0 18-16,1 0 15,17-18-15,-18 18 0,35-17 16,-52 17-16,0 0 16,-18-18-16</inkml:trace>
  <inkml:trace contextRef="#ctx0" brushRef="#br0" timeOffset="91137.6145">26935 3687 0,'0'52'16,"0"-16"-16,0-19 0,17 36 16,1-17-1,-18-19-15,35 1 16,-17-1-16,-1-17 0,19 18 15,-19-18-15,1 0 16,0-18-16,-1 18 16</inkml:trace>
  <inkml:trace contextRef="#ctx0" brushRef="#br0" timeOffset="91331.5381">27323 3704 0,'0'18'0,"0"-1"15,0 1-15,0 17 16,0-17-16,35 17 16,-35-17-16,18-18 15</inkml:trace>
  <inkml:trace contextRef="#ctx0" brushRef="#br0" timeOffset="91648.614">27428 3634 0,'18'-18'16,"17"0"-1,1 1 16,-19 17-31,1 0 0,0 17 16,-1 19 0,-17-1-16,18 0 15,0 0-15,-18-17 16,17 35 0,1-35-16,-18 17 0,0-17 15,0 17-15,0-18 31,-18-17-31,1 0 16,17-17-16,-18 17 0,0 0 31</inkml:trace>
  <inkml:trace contextRef="#ctx0" brushRef="#br0" timeOffset="92855.753">27711 4269 0,'17'17'32,"19"36"-17,-19-18 1,1 1-16,52 17 16,-34-18-16,34 18 15,-52-36-15,17 1 0,-17 0 16,-18-1-16</inkml:trace>
  <inkml:trace contextRef="#ctx0" brushRef="#br0" timeOffset="93055.735">27940 4269 0,'-18'17'0,"-35"54"16,36-36-16,-18-17 16,-18 52-1,35 1-15,0-54 16,36 36-16,0-35 16</inkml:trace>
  <inkml:trace contextRef="#ctx0" brushRef="#br0" timeOffset="93294.7239">28557 4357 0,'36'0'0,"-1"0"15,35 0-15,-34 0 16,70-18-16,-71 18 16,0-17-16,-17-1 15,-18 0 1,-35 18-16</inkml:trace>
  <inkml:trace contextRef="#ctx0" brushRef="#br0" timeOffset="93484.3404">28698 4163 0,'18'53'15,"17"35"1,-17-18 0,0-34-16,-1 52 15,1-53-15,0 18 16,-1-35-16,1 17 15</inkml:trace>
  <inkml:trace contextRef="#ctx0" brushRef="#br0" timeOffset="93895.1964">29210 3828 0,'18'35'0,"17"71"15,-35-53-15,0 0 0,18 0 16,-18 70-16,0-70 16,17 53-1,-17-53-15,18 0 16,-18-36-16,0 1 15,17-36-15,1 1 16,0-19-16,35 19 16,-36 17-16,54 0 15,-36 17-15,36 19 16,-54-1-16,19 0 16,-36-17-16,0-1 15,-36 1 1,1-18-16,0 0 0,-18 18 15,18-18-15,-1 0 0,1 0 16,0 0-16,17 0 0,0-18 16,1 18-1</inkml:trace>
  <inkml:trace contextRef="#ctx0" brushRef="#br0" timeOffset="94268.2508">29845 3651 0,'0'-17'15,"18"17"1,17 0-1,-17-18-15,-1 18 0,36-18 16,-35 18-16,17-17 16</inkml:trace>
  <inkml:trace contextRef="#ctx0" brushRef="#br0" timeOffset="94513.0824">29863 3581 0,'0'17'0,"0"1"15,0 35-15,0-18 16,0 36 0,0-36-16,17 18 15,-17-18-15,36 0 16,-19-17-16,36 0 15,-35-18-15,-1 17 0,19-17 16,-19-17 0,1 17-16</inkml:trace>
  <inkml:trace contextRef="#ctx0" brushRef="#br0" timeOffset="94701.4671">30233 3687 0,'0'35'16,"18"0"-16,-18-17 0,17 17 15,-17-17 1,18-1-16,0 1 16,-1-18-16,19 0 15</inkml:trace>
  <inkml:trace contextRef="#ctx0" brushRef="#br0" timeOffset="95040.7199">30427 3581 0,'35'0'31,"-17"-18"-31,0 18 0,17 18 16,-17-18-16,-1 0 15,-17 17-15,18-17 16,-18 18-16,17 0 16,-17 17-16,0 0 15,18 36-15,-18-36 16,35 53 0,-17-53-16,17 18 15,-17-17-15,-18-19 16,18 1-16,-18 0 15,-18-18 1,0 0 0,1-18-1,-1 18-15,-17 0 16</inkml:trace>
  <inkml:trace contextRef="#ctx0" brushRef="#br0" timeOffset="96503.8453">21202 6473 0,'0'0'0,"0"-17"0,0-36 16,-18 35-16,-17-17 15,0 35-15,-18 18 16,18-1-16,-1 19 16,-34 69-16,52-52 15,0 0-15,1 53 16,34-71-16,-17 1 0,53-1 16,-17-17-16,-1-18 15,0 0-15,0 0 0,36-36 16,-36 1-1,-17-18-15,0 18 16,-18-36-16,0 54 16,-18-19-16,0 1 15,1 35-15,-1-18 16,18 36 0,0 17-16,0-17 15,18 0-15,35 35 16,-36-53-16,54 35 15,-36-35-15,18 0 16,-18-18-16</inkml:trace>
  <inkml:trace contextRef="#ctx0" brushRef="#br0" timeOffset="96692.9154">21502 5944 0,'35'-17'16,"-17"-1"-1,52-17 1,-52 17-16,17 18 16,-17-18-16</inkml:trace>
  <inkml:trace contextRef="#ctx0" brushRef="#br0" timeOffset="96815.5601">21572 5909 0,'36'71'0,"-19"17"15,19-53-15,-1 18 16,0-35-16,-17-1 16,17-17-1</inkml:trace>
  <inkml:trace contextRef="#ctx0" brushRef="#br0" timeOffset="97081.3054">21872 5909 0,'18'0'0,"0"18"15,-1-18-15,18 35 16,-35 0-1,0 1 1,-17-19-16,17 1 16,-18-1-16,18 1 15,18 0 1,-1-18 0,1 0-16,35-18 15,-18 0-15</inkml:trace>
  <inkml:trace contextRef="#ctx0" brushRef="#br0" timeOffset="97411.1777">22102 5838 0,'35'-17'16,"-18"17"-1,19-18-15,-1 1 16,-17 17-16,-1 0 15,1 17 1,-18 36 0,18-35-16,-1 17 0,1 36 15,-1-36-15,19 18 16,-36-36-16,17 1 16,-17 0-1,-17-18 1,-19 0-1,19-18-15,-1 18 0,-17 0 16,17 0-16,1 0 16,34 18-1</inkml:trace>
  <inkml:trace contextRef="#ctx0" brushRef="#br0" timeOffset="97622.2044">22719 6209 0,'35'0'15,"0"0"1,-17 0-16,35 18 0,-35-18 15,-18 17-15,0 1 16</inkml:trace>
  <inkml:trace contextRef="#ctx0" brushRef="#br0" timeOffset="97727.0717">22701 6368 0,'0'17'16,"36"1"-16,16-18 15,-16-18 1,-19 18-16,19 0 0,-19-17 15</inkml:trace>
  <inkml:trace contextRef="#ctx0" brushRef="#br0" timeOffset="98316.8176">23566 6279 0,'0'-17'16,"0"-1"0,17 18-16,54-17 15,-18 17-15,-18 0 16,-17 0-16,-1 17 0,-17 1 16,18-1-16,-18 19 0,-18 52 15,1 0 1,-1-53-16,18 1 15,0-1-15,0 18 16,0-35-16,18-1 0,-1 1 16,19-1-1,16 1-15,-34-18 16,0 0-16,-1 0 0,-34-18 16</inkml:trace>
  <inkml:trace contextRef="#ctx0" brushRef="#br0" timeOffset="98439.1198">23618 6597 0,'18'0'16,"17"-18"-1,1 18-15,52-35 16,-35 35-16,0-18 16,-18 18-16,0-17 0</inkml:trace>
  <inkml:trace contextRef="#ctx0" brushRef="#br0" timeOffset="98638.724">24112 5909 0,'36'-35'16,"-1"17"-16,0 18 0,18-35 15,-18 17 1,-17 18-16,0 0 16,-18-17-16</inkml:trace>
  <inkml:trace contextRef="#ctx0" brushRef="#br0" timeOffset="98766.1286">24183 5909 0,'18'53'16,"-18"-35"-16,35 35 15,0-36-15,0 1 16,-17-18-16,0 17 0,-1-17 16</inkml:trace>
  <inkml:trace contextRef="#ctx0" brushRef="#br0" timeOffset="99017.6405">24483 5927 0,'17'0'16,"1"0"-1,0 17 1,-18 1-16,0 0 0,0 17 16,-18-17-1,18-1-15,0 1 0,18-18 16,-18 17-1,17-17-15,1 0 0,17 0 16,1-17 0,-19-1-16</inkml:trace>
  <inkml:trace contextRef="#ctx0" brushRef="#br0" timeOffset="99356.7977">24730 5786 0,'17'0'16,"19"0"-1,-1-18-15,-17 18 16,17 0-16,-18 0 16,1 0-16,-18 18 15,0 17 1,0-18-16,0 1 0,18 17 15,-18-17-15,17 35 16,-17-18-16,0-17 0,18 0 16,-18-1-16,18 18 15,-18-17-15,0 0 16,-18-18 0,0 0-1,1 0-15,-1 0 0,-17-18 16,17 18-16,1 0 15</inkml:trace>
  <inkml:trace contextRef="#ctx0" brushRef="#br0" timeOffset="99723.6673">25259 6191 0,'18'0'15,"-18"18"1,52-18 0,-16 0-16,-1 0 0,-17 0 0,17 0 15,0 0 1,-17-18-16</inkml:trace>
  <inkml:trace contextRef="#ctx0" brushRef="#br0" timeOffset="99881.7819">25329 6368 0,'71'0'16,"-36"0"-16,53-18 15,-52 18 1,-36-18-16,17 18 0</inkml:trace>
  <inkml:trace contextRef="#ctx0" brushRef="#br0" timeOffset="101041.3543">26388 6015 0,'17'-53'15,"-17"18"1,0 17-16,-17 36 15,-1 17-15,1 88 16,17-52 0,0 88-16,17-89 15,18 54-15,1-71 16,17 17-16,0-52 16,17-18-1,-35 0-15,1-18 0,17-35 16,-36 36-16,-17-19 15,18-17-15,-18 36 16,0-1-16,-18 1 16,18 34-16,18 18 15,-1 18 1,19-35-16,-19 0 16,19 17-16,52 0 15,-53-35-15,0 0 0,1 0 16,-19 0-16,19-35 15,-19 17-15,-17 1 0,0-19 16,-17 1-16,-19-35 16,36 34-16,-17 1 15,-1-18-15,18 18 0,-18-18 16</inkml:trace>
  <inkml:trace contextRef="#ctx0" brushRef="#br0" timeOffset="101241.8348">27199 5750 0,'35'0'16,"-17"-17"-16,17 17 0,1-18 15,34 0 1,-35 18-16,1-17 0,-19 17 15</inkml:trace>
  <inkml:trace contextRef="#ctx0" brushRef="#br0" timeOffset="101386.4323">27305 5874 0,'18'70'15,"17"-17"-15,-17-35 16,17 0-16,-18-1 15,1-17-15,17 0 0,-17 0 16,0 0-16,-1 0 16</inkml:trace>
  <inkml:trace contextRef="#ctx0" brushRef="#br0" timeOffset="101619.6997">27658 5803 0,'0'18'16,"0"-1"-16,0 1 15,-18 17-15,18 1 16,-17-19-16,17 1 16,17 0-1,1-18-15,35 0 16,-36 0-16,1 0 15,17-18-15,-17 0 16</inkml:trace>
  <inkml:trace contextRef="#ctx0" brushRef="#br0" timeOffset="101964.6881">27852 5715 0,'17'-18'16,"1"18"-1,0 0-15,-1 0 16,19 18 0,-19-18-16,1 18 0,0-1 15,-18 1-15,17 0 16,-17 34-1,0-34-15,18 17 16,-18-17-16,0 17 16,-18-35 15,1 0-15,-1 0-16,0-17 15,1 17 1</inkml:trace>
  <inkml:trace contextRef="#ctx0" brushRef="#br0" timeOffset="102614.8459">27623 5821 0,'0'-18'0,"0"1"16,-18-1 0,0 0-1,-17 18-15,17 0 16,1 36-1,17-19-15,17 1 0</inkml:trace>
  <inkml:trace contextRef="#ctx0" brushRef="#br0" timeOffset="104149.6133">28222 6350 0,'-17'0'0,"-36"0"15,35 0-15,-35 18 16,35-1-16,-17 54 16,18-54-16,17 54 15,17-53 1,18 35-16,1-53 15,-1 17-15,0-17 0,18 0 16,-35 0-16,17-17 16,-17-1-1,-18-17-15,0 17 16,0 0-16,0 1 0,0-1 0,-18 18 16,1 0-16,17 18 15,0 17 1,0 0-16,35 18 15,0-35-15,36 17 16,-36-35-16,18 18 16,-18-36-16,-17 1 15</inkml:trace>
  <inkml:trace contextRef="#ctx0" brushRef="#br0" timeOffset="104355.6997">28540 5786 0,'17'0'16,"1"-18"-16,0 18 16,35-35-16,-18 35 15,-18-18-15,36 0 16,-35 18-16,0 0 0</inkml:trace>
  <inkml:trace contextRef="#ctx0" brushRef="#br0" timeOffset="104536.0903">28610 5821 0,'0'35'15,"18"0"-15,0 1 0,-1 17 16,18-36-16,1 36 15,-19-53 1,1 18-16,0-1 0,-1-17 16,1 0-16,0 0 15</inkml:trace>
  <inkml:trace contextRef="#ctx0" brushRef="#br0" timeOffset="104778.8852">28981 5803 0,'17'0'0,"-17"35"16,18-17-16,-18 0 15,18 17-15,-18-17 16,17-1 0</inkml:trace>
  <inkml:trace contextRef="#ctx0" brushRef="#br0" timeOffset="105162.56">29157 5627 0,'0'0'0,"18"0"0,-1 0 0,19 0 16,17 0-16,-18 0 15,-18 0-15,19 0 16,-19 35-16,-17-17 16,0 52-1,0-17-15,0-18 16,0 1-16,0-1 0,0 36 16,0-54-16,0 1 15,0 0-15,0-36 31,-17 18-31,17-18 16,-18 1-16,0 17 16,18-18-16,-17 18 15,17 18-15,-18-18 0</inkml:trace>
  <inkml:trace contextRef="#ctx0" brushRef="#br0" timeOffset="105496.4752">29633 6368 0,'18'0'16,"0"-18"-16,17 18 16,0 0-16,0-18 15,-17 18-15,17 0 16,-17 0-16,0-17 0,-1 17 15,1 0-15,0-18 16</inkml:trace>
  <inkml:trace contextRef="#ctx0" brushRef="#br0" timeOffset="105679.8555">29827 6191 0,'0'53'0,"18"-18"16,-18 18-16,18 18 16,-1-36-16,-17 18 15,18-18-15,0 1 0,17-19 0,-18 1 16,1 0-16,17-18 16</inkml:trace>
  <inkml:trace contextRef="#ctx0" brushRef="#br0" timeOffset="106073.2767">30304 6015 0,'35'106'16,"18"70"-1,-18-70 1,-17-18 0,-1-35-16,-17-35 0,18-18 15,0-18 1,-1-17 0,19 17-16,-19 18 0,54 0 15,-36 0-15,0 18 16,18 35-16,-17-36 15,-36 19-15,17-19 0,-34 36 16,-1-35 0,0-1-16,-35 1 0,18-18 15,-71 18-15,71-18 16,-36-18-16,54 0 16,-1 1-16,18-18 15</inkml:trace>
  <inkml:trace contextRef="#ctx0" brushRef="#br0" timeOffset="106388.1359">30956 5786 0,'18'0'16,"0"0"-1,17 0 1,0-18-16,-17 18 0,17 0 15,-17 0 1,-18-18 0</inkml:trace>
  <inkml:trace contextRef="#ctx0" brushRef="#br0" timeOffset="106569.6483">31009 5874 0,'0'70'15,"0"-52"-15,18 35 16,-1-35-16,-17-1 16,53 18-16,-35-35 15,0 18-15,35 0 16,-36-18-16,1 0 16,-1-18-16,1 18 15</inkml:trace>
  <inkml:trace contextRef="#ctx0" brushRef="#br0" timeOffset="107253.8327">31415 5821 0,'18'0'16,"17"0"-16,-18 0 15,1 0-15,0 0 0,-1 17 16,1 1-16,-18 0 16,0-1-1,-18 19-15,1-19 16,-1 1-16,0 0 0,1-1 16,17 1-1,17-18 1,1 0-16,0 18 0,17-18 0,18 0 15,-35 0 1,-1 0-16,1-18 0</inkml:trace>
  <inkml:trace contextRef="#ctx0" brushRef="#br0" timeOffset="107676.1831">31697 5750 0,'18'0'16,"17"-17"15,-17 17-31,-1 0 0,1 0 16,17 0-16,-17 0 15,-1 17-15,1-17 16,-18 18-1,0 0 1,0-1-16,18 18 16,-18-17-16,0 0 0,17 35 15,-17-18-15,0 18 16,18-35-16,-18 17 16,0-18-16,0 19 15,0-19-15,0 1 16,18-18-16,-36 0 15,0 0 1,1 0-16,-1 0 16,-17 0-1,-18 0-15,35 0 16,1 0-16,-19 0 16</inkml:trace>
  <inkml:trace contextRef="#ctx0" brushRef="#br0" timeOffset="108826.4726">30357 3687 0,'-18'0'16,"18"-18"-1,18 18 1,-18-18 15,0 36 16,0 0-47,0-1 16,0 36-16,0-35 15,17 17-15,1-17 16,-1-1 0</inkml:trace>
  <inkml:trace contextRef="#ctx0" brushRef="#br0" timeOffset="109895.9974">21343 4921 0,'0'18'16,"0"0"-1,-18 17 1,36 0-16,0-17 16,-1-18-16,19 17 15,-1-17 1,0 0-16,18 18 16,-18-18-16,1 0 0,-1 0 15,18 0-15,0 0 0,0 18 16,0-18-16,52 0 15,-34-18-15,35 18 16,-36-18-16,-17 18 16,0-17-16,18 17 0,-18-18 15,17 18-15,-17-18 0,18 18 16,52-17-16,-70 17 16,18 0-16,34 0 15,-52 0-15,0 0 16,53 0-16,-35 17 15,-18-17-15,52 0 16,-34 0-16,-18 0 0,17 0 16,72 0-16,-72 0 15,89 0 1,-89 0-16,19 0 0,69 18 16,-87-18-16,0 0 15,-19 0-15,72 18 16,-71-18-16,53 0 15,-71 0-15,0 0 16,0 0-16,-17 0 0,0 0 16</inkml:trace>
  <inkml:trace contextRef="#ctx0" brushRef="#br0" timeOffset="111535.6011">25135 5027 0,'-17'0'15,"-1"0"1,1 0-1,-1 0 1,0 0 0,1 0 15,-1 0-15,36 0-1,-1 0 16,1 0-15,-18 18-16,18-18 0,17 17 16,-18-17-16,54 18 15,-36-18 1,1 0-16,34 0 16,-35 0-16,18 0 0,35 0 15,-52 0-15,17 0 16,-18 0-16,18 0 0,0 0 15,35-18-15,-35 18 16,0 0-16,0 0 16,0-17-16,0 17 0,-1 0 15,1 0-15,0-18 0,-17 18 16,17 0-16,35 0 16,-53 0-16,36 0 15,-36 0-15,-18 0 16,54 0-16,-36 0 0,36 0 15,-36 0-15,18 0 16,-18 0-16,18 0 16,35 0-16,-35 0 15,88 0 1,-105 0-16,70-18 16,-71 18-16,18 0 15,17-17-15,-34 17 16,-1 0-16,18 0 15,-36 0-15,19 0 0,17 0 16,0 0 0,-18 0-16,-18 0 15,19 17-15,-1-17 16,-17 0-16,17 0 16,-17 18-16,-1-18 0,18 0 15,-17 0-15,0 0 16,-1 0 46,1 0-46,0 0 0,-1 0-16,1 0 15,0 0 32,-1 0-31,1 0-1,0 0-15,-1 0 16,1 0-16,-1 0 16,1 0 46,-18 18-46,18-1-1,-18 1-15,0 17 16,0-17 0,17 0-16,-17 17 15,0-18-15,0 19 16,18-19-16,-18 1 15,18-18 1,-1 18 0,1-18-1,-18-18-15</inkml:trace>
  <inkml:trace contextRef="#ctx0" brushRef="#br0" timeOffset="111874.8565">28187 5239 0,'0'17'16,"18"1"-1,-1 0-15,1-1 0,0 19 16,17-19-16,0 19 16,-17-36-1,-1 17-15,1-34 16,17 17 0,-17-18-16,17-17 15,0 17-15,-17 0 16,35 1-16,-53-1 15,18 0-15,-18 1 16</inkml:trace>
  <inkml:trace contextRef="#ctx0" brushRef="#br0" timeOffset="113815.6749">19473 8749 0,'-17'-35'0,"-19"17"15,-34 0-15,-54 18 16,54 36-16,17 17 16,-71 52-1,72-34-15,16-1 0,-17 54 16,36-71-16,17 0 15,35 35-15,-17-70 16,52 17-16,-17-35 16,35-18-1,-52-17-15,34-36 16,-35 36-16,-17-53 16,-18 53-16,0-18 0,0 17 15,-18-16-15,1 52 16,17-18-16,-18 18 0,18 18 15,-18 17 1,18 18-16,0-18 0,18 18 16,-18-18-16,35 53 15,1-35-15,-1-17 0,-17-1 16,17-17-16,35-1 16,-52-17-16</inkml:trace>
  <inkml:trace contextRef="#ctx0" brushRef="#br0" timeOffset="114048.8021">19544 8220 0,'70'-18'16,"19"-17"0,-36 17-16,-18 18 15,0 0-15,-17 0 0</inkml:trace>
  <inkml:trace contextRef="#ctx0" brushRef="#br0" timeOffset="114188.1851">19685 8290 0,'0'71'16,"0"-36"-16,18 18 15,-1-18-15,1-17 0,35 17 16,-18-17 0,-17-18-16</inkml:trace>
  <inkml:trace contextRef="#ctx0" brushRef="#br0" timeOffset="114427.2255">20055 8273 0,'18'0'16,"0"17"-16,-18 19 15,0-19-15,0 18 16,-18 1-1,18-19-15,0 1 0,0 0 0,0 17 16,18-17 0,17-18-1,-17 0-15,35-18 16,-36 0-16,-17 1 16</inkml:trace>
  <inkml:trace contextRef="#ctx0" brushRef="#br0" timeOffset="114737.9857">20232 8167 0,'17'0'16,"1"0"-16,17 0 16,-17 17-1,17 1-15,-35 0 16,36 35-1,-36-18-15,17-17 0,18 52 16,-35-35-16,18 1 16,0 17-16,-18-36 15,0 1-15,0 0 16,-18-18 0,0 0-16,18-18 15,-17 18 1,-1 0-1</inkml:trace>
  <inkml:trace contextRef="#ctx0" brushRef="#br0" timeOffset="114967.4003">20779 8714 0,'35'0'16,"35"0"-16,-34 17 15</inkml:trace>
  <inkml:trace contextRef="#ctx0" brushRef="#br0" timeOffset="115106.4981">20743 8961 0,'71'0'16,"-36"0"-16,-17 0 15,52 0-15,-17-18 16,-35 18-1</inkml:trace>
  <inkml:trace contextRef="#ctx0" brushRef="#br0" timeOffset="115824.0892">21537 8520 0,'0'35'15,"0"0"1,0 89-16,0-54 16,18 54-16,-18-54 15,35 36-15,-17-71 16,35 18-16,-18-35 15,18-18 1,-18-18-16,18-17 16,-53 0-16,18-1 15,-1 19-15,-17-1 16,18 36-16,0 52 16,17-34-1,18 17-15,35-18 16,-35-18-16,0-17 15,-18 0-15,36-35 16,-54 18-16,1-19 0,-18 1 16,0-18-16,-53-35 15,35 35-15,-17 18 16,17-1-16,-17 1 0,0-35 16,35 52-16,0 0 15</inkml:trace>
  <inkml:trace contextRef="#ctx0" brushRef="#br0" timeOffset="116546.663">22490 8043 0,'-18'0'15,"36"0"1,-1-17-1,19 17-15,16 0 16,-34-18-16,17 18 16,-17 0-1,0 0-15,-36 0 16</inkml:trace>
  <inkml:trace contextRef="#ctx0" brushRef="#br0" timeOffset="116740.2764">22525 8114 0,'0'53'15,"0"17"-15,0-34 16,0 17-16,18-18 0,-1-18 16,-17 1-16,18 0 15,17-1-15,0 1 16,-17-18-16,0 0 0,-1 0 15,1-18-15,0 1 0</inkml:trace>
  <inkml:trace contextRef="#ctx0" brushRef="#br0" timeOffset="116996.6513">22807 8167 0,'18'17'16,"-1"-17"-1,1 18-15,0-18 16,-1 18 0,-17-1-16,0 19 15,-17-19-15,-1 1 16,18 0-16,0-1 31,18-17-31,-1 0 16,1 0-1,0 0-15,-1 0 0,1 0 16</inkml:trace>
  <inkml:trace contextRef="#ctx0" brushRef="#br0" timeOffset="117363.5864">23072 8026 0,'35'0'15,"-17"-18"-15,-1 18 16,19 0-16,-19 0 16,1 0-16,-1 0 15,-17 18-15,36 17 16,-36 0-16,17-17 0,-17 17 15,0 0-15,36 54 16,-36-54-16,17 0 16,1-17-16,0 17 0,17 0 15,-35-17-15,17-18 16,-34 0 0,-1 0-1,1 0-15,-19 0 0,19 0 16,-19 0-16,19 18 15,-54-18-15</inkml:trace>
  <inkml:trace contextRef="#ctx0" brushRef="#br0" timeOffset="118496.6665">24059 7920 0,'-17'-18'16,"-1"18"-16,-17 71 16,17-18-1,1 17-15,-19 107 16,19-54-16,-1-17 0,0 35 16,18-35-16,18 106 15,0-142-15,17 18 0,0-35 16,36 35-1,-18-52-15,-18-1 0,18-35 16,-18 0-16</inkml:trace>
  <inkml:trace contextRef="#ctx0" brushRef="#br0" timeOffset="118904.8616">24518 8661 0,'-18'88'16,"18"18"-1,0-53-15,0 52 16,18-69-16,0-1 16,-1-17-16,1 17 0,17-35 15,-17 18-15,17-18 16,0-18-16,-17 0 15,-18 1-15,18-1 0,17-35 16,-35 35-16,18 1 16,-18 34-1,17 19 1,19-36-16,-19 17 0,54-17 16,-54 0-1,19 0-15,-1-17 0,-17-1 16,-1 18-16,-17-18 0,0-17 15,-17 0-15,-1 0 16,-35-1 0,35 1-16,1 17 0,-1 1 15,18-18-15</inkml:trace>
  <inkml:trace contextRef="#ctx0" brushRef="#br0" timeOffset="119155.5197">25153 8184 0,'18'-17'0,"-1"17"16,19 0-16,17-18 15,-36 1-15,18 17 16,-17-18-16,-36 18 31</inkml:trace>
  <inkml:trace contextRef="#ctx0" brushRef="#br0" timeOffset="119281.6599">25259 8184 0,'0'53'15,"18"-35"-15,-18 53 16,17-54-1,-17 1-15,18 17 0,-1-35 16,-17 18-16,18-1 0,0-17 16,-1 18-16,1-18 15,0 0-15</inkml:trace>
  <inkml:trace contextRef="#ctx0" brushRef="#br0" timeOffset="119481.3121">25559 8273 0,'0'70'16,"17"-52"-1,-17-1-15,18 1 16,17-18-1,-17 0-15</inkml:trace>
  <inkml:trace contextRef="#ctx0" brushRef="#br0" timeOffset="119821.9357">25735 8096 0,'35'0'15,"-17"-17"1,17 17-16,-17 0 0,17 0 16,-17 0-16,17 35 15,-35-17 1,0-1-16,18 36 16,-18-18-16,17 1 0,-17-19 15,0 19-15,0-19 0,18 18 16,-18-17-16,0 0 15,-18-1 1,1-17 0,-1 0-16,1-17 15,-1 17-15,-17 0 16,17-18-16,-17 18 16,35 18-1</inkml:trace>
  <inkml:trace contextRef="#ctx0" brushRef="#br0" timeOffset="120187.5502">25947 8802 0,'0'35'16,"0"-17"-16,0 17 15,35 36-15,0-54 16,1 18-16,-19 1 16,19-19-16,16 36 15,-34-35-15,17-18 0,-35 18 16,18-18-16,0 0 16</inkml:trace>
  <inkml:trace contextRef="#ctx0" brushRef="#br0" timeOffset="120361.9219">26176 8943 0,'-35'35'16,"-36"36"-16,54-36 15,-36 18-15,53-35 16,-18 35-16,18-36 15</inkml:trace>
  <inkml:trace contextRef="#ctx0" brushRef="#br0" timeOffset="120751.7727">26793 8837 0,'18'0'31,"35"0"-15,18-18-16,-36 18 15,18-17 1,-18 17-16,0-18 0</inkml:trace>
  <inkml:trace contextRef="#ctx0" brushRef="#br0" timeOffset="120928.8552">26952 8643 0,'0'106'16,"0"-36"-16,18 36 16,0-70-16,17 16 0,-18-16 15,36 34-15,-17-34 16,-19-36-16</inkml:trace>
  <inkml:trace contextRef="#ctx0" brushRef="#br0" timeOffset="121333.3983">27340 8326 0,'36'123'16,"-19"-52"-16,-17-1 0,35 89 15,-17-89 1,0 1-16,-1 0 0,-17-19 16,18-16-16,0-1 0,-18-17 15,0-36 1,0-35 0,0 18-16,0 0 0,17-1 15,19 19-15,-19-1 0,71 18 16,-52 18-16,-1-1 15,36 36-15,-54-18 16,18 36-16,-35-53 16,-17 17-16,-18-17 15,-18-18 1,35-18 0,-17 18-16,-1-18 0,19 18 0,-36-17 15,53-1-15</inkml:trace>
  <inkml:trace contextRef="#ctx0" brushRef="#br0" timeOffset="121678.1963">28011 8184 0,'52'-17'16,"-34"17"-16,35-18 16,-18 1-16,1 17 15,-19 0-15,1-18 16</inkml:trace>
  <inkml:trace contextRef="#ctx0" brushRef="#br0" timeOffset="121829.5378">28099 8220 0,'17'88'16,"-17"-53"-16,36 53 16,-19-52-16,19 17 15,-19-36 1,1 1-16,0 0 16,-1-18-16,1 0 15,-1 0-15</inkml:trace>
  <inkml:trace contextRef="#ctx0" brushRef="#br0" timeOffset="122073.8124">28487 8220 0,'17'35'16,"1"18"0,-18 17-1,18-52-15,-1 35 16,1-35 0,-18-1-16,18-17 0</inkml:trace>
  <inkml:trace contextRef="#ctx0" brushRef="#br0" timeOffset="122400.9283">28681 8167 0,'17'0'16,"1"0"-16,0 0 0,17 0 15,-17 0-15,-1 0 16,1 17 0,-18 1-16,35 35 15,-35-35-15,0 17 0,18 18 16,-18-18-16,18 0 16,-18 36-16,17-36 15,-17-17-15,0 0 16,0-1-16,18-17 15,-36 0 1,1-17-16,-36-1 16,35 0-16,0 18 15</inkml:trace>
  <inkml:trace contextRef="#ctx0" brushRef="#br0" timeOffset="123632.4775">30304 3757 0,'0'-35'16,"17"0"-1,-17 17-15,18-17 0,-18 17 16,18 0-16,-18 36 47,0 35-32,0-35-15,17 52 16,-17-35-16,0-17 16,18 17-16,-1 18 15,-17-35-15,0-1 16,0 1 0,0-36-1,-17 18-15,-1-17 16,1-18-1,-1 17-15,18 0 0,-18 1 16,1-19-16,-1 1 16,18 0-16,-18 0 15,18 17-15,0 0 16,0 1-16,18 17 31,-18 35-15,18-17-1,-18-1-15,17 36 16,1-35-16,-18 17 16,18-17-16,-18-1 15,0 1-15,-18-18 32,0-35-17,1 17-15,-1-17 16,0 17-16,1-17 15,-1 17 1,18 1-16,0-1 16,0 36-1,0-1 1,18 1-16,-1 17 16,1-17-16,-18 17 15,0-17-15,18 17 16,-18-17-1</inkml:trace>
  <inkml:trace contextRef="#ctx0" brushRef="#br0" timeOffset="124683.5836">29069 7867 0,'0'18'16,"18"35"0,-1-1-16,54 54 15,-36-35-15,-17 17 16,35 88-16,-53-87 15,17-1-15,-17 88 16,-17-105-16,17-1 0,-18-17 16,0 0-16,-17 18 15,17-54-15,1 1 16,-1 17-16,0-35 16</inkml:trace>
  <inkml:trace contextRef="#ctx0" brushRef="#br0" timeOffset="126383.7484">24236 9684 0,'0'17'0,"17"1"16,-17 0-16,18-1 0,0 19 15,17-19 1,-17 1-16,17 0 0,18-1 16,0-17-16,0 18 0,88-18 15,-71 0-15,19-18 16,122 1-1,-87 17-15,-1-18 0,142-17 16,-142 17-16,1 18 16,-18 0-16,-1 18 0,72 17 15,-107-17 1,1-1-16,35 18 16,-53-17-16,35-18 15,-53 0-15,18-18 16,-18 18-16,-17-17 15,0-1-15,17 1 0,0-1 0,18 0 16,-18 18-16,89-35 16,-71 35-16,105 0 15,-69 0-15,16 0 16,142 0-16,-123 0 16,17-18-16,141 1 15,-141 17-15,0-18 0,71 0 16,-141 1-16,17 17 15,-70 0 1,-54 0 0</inkml:trace>
  <inkml:trace contextRef="#ctx0" brushRef="#br0" timeOffset="126929.4354">26353 10478 0,'-18'-36'16,"-17"19"0,-1 17-16,19 17 15,-19 1-15,1 35 16,0-18-16,17 18 15,18-18-15,0-17 0,18 17 16,17-17-16,0-18 16,1-18-1,-19 18-15,19-35 16,-19 0-16,1 17 0,0-17 16,-18 17-16,0 0 15,17 36 1,1 17-1,-1 1 1,1-19-16,35 36 16,0-35-16,-18-1 15,0-17 1,-17 0-16,17 0 0,-17-17 16</inkml:trace>
  <inkml:trace contextRef="#ctx0" brushRef="#br0" timeOffset="127112.5081">26723 10178 0,'35'-18'16,"-17"18"-16,17-35 15,0 35-15,1-18 16,-19 18-16,1-18 15</inkml:trace>
  <inkml:trace contextRef="#ctx0" brushRef="#br0" timeOffset="127285.8369">26793 10160 0,'0'18'0,"18"17"15,-18-17-15,18 34 16,-1-16-16,1-1 15,0-17-15,-1 17 16,1-17-16,17-18 16,-17 0-16,17 0 15,-17-18-15</inkml:trace>
  <inkml:trace contextRef="#ctx0" brushRef="#br0" timeOffset="127446.7181">27111 10248 0,'0'18'0,"0"35"15,18-36 1,-1-17 0,-17 18-16,18-18 15</inkml:trace>
  <inkml:trace contextRef="#ctx0" brushRef="#br0" timeOffset="127779.9212">27287 10125 0,'18'-18'15,"17"18"-15,1 0 16,-1 0-16,0 18 15,-17-1-15,-18 1 16,17 0-16,-17-1 0,0 19 16,0 16-16,0-16 15,18-19-15,-18 36 16,0-35-16,0 0 0,0-1 16,-18-17 15,1 0-16,-1 0-15,-17 0 16,17 0-16,-17 0 16,17 0-1,-17 0-15</inkml:trace>
  <inkml:trace contextRef="#ctx0" brushRef="#br0" timeOffset="128218.7263">29933 9084 0,'-17'0'15,"34"0"-15,36-18 16,0 18 0,0-17-16,18 17 0,-19-18 15,37 0-15,-36 1 16,-36-1-16</inkml:trace>
  <inkml:trace contextRef="#ctx0" brushRef="#br0" timeOffset="128379.4398">30198 8908 0,'17'123'31,"36"1"-16,-35-54 1,0-35-16,35 1 0</inkml:trace>
  <inkml:trace contextRef="#ctx0" brushRef="#br0" timeOffset="128790.9824">30709 8431 0,'36'142'16,"-1"16"-1,-17-70-15,17 54 16,-35-72-16,17-35 15,1 36-15,-18-53 16,18-18-16,-1 0 16,19-53-1,-1 35-15,-17-17 0,70 17 16,-53 18-16,53 18 16,-70-1-16,17 19 15,-35-19-15,0 19 16,-18-36-16,-34 17 15,-1 1-15,-36-18 16,54-18-16,0 18 0,-18-17 16,35-19-1,36 19-15,-18-1 16</inkml:trace>
  <inkml:trace contextRef="#ctx0" brushRef="#br0" timeOffset="129048.7009">31380 8273 0,'0'0'0,"17"0"0,36 0 15,-35-18 1,17 18-16,0 0 0,36-18 16,-36 18-16,-17-17 15,-36-1 1</inkml:trace>
  <inkml:trace contextRef="#ctx0" brushRef="#br0" timeOffset="129197.6297">31503 8273 0,'35'53'16,"-17"-18"-16,17 35 16,-17-34-16,17 17 0,-17-36 15,17 1 1,-17 0-16,-18-1 16,17-17-16</inkml:trace>
  <inkml:trace contextRef="#ctx0" brushRef="#br0" timeOffset="129458.1387">31873 8343 0,'53'18'16,"-17"-1"-1,-19-17-15,1 18 16,0 0-16,-18-1 15,0 1-15,-18 17 16,18-17 0,-18-18-16,18 18 0,0-1 15,18-17-15,-18 18 16,18-18-16,-1 0 16,1 0-16,0-18 15,-1 18-15,-17-17 0</inkml:trace>
  <inkml:trace contextRef="#ctx0" brushRef="#br0" timeOffset="129805.1597">32156 8184 0,'17'0'16,"19"-17"-16,-19 17 15,1 0-15,0 0 0,-1 0 16,1 0-16,-18 35 16,0-17-1,0-1-15,0 1 0,17 17 16,1 36-16,-18-36 16,18 0-16,-1 1 0,1-1 15,17 36-15,-17-36 16,0-18-16,-18 1 15,17 0-15,1-18 16,-18 17-16,-18-17 16,-35-17-1,36 17-15,-19 0 0,1 0 16,0 0-16,17 0 16</inkml:trace>
  <inkml:trace contextRef="#ctx0" brushRef="#br0" timeOffset="130448.3729">20620 11959 0,'53'0'15,"0"0"1,0 0-16,17-17 16,-35 17-16,1 0 15</inkml:trace>
  <inkml:trace contextRef="#ctx0" brushRef="#br0" timeOffset="130576.5785">20708 12118 0,'18'18'15,"17"-18"1,0 0-16,36-18 16,-18 18-16,-36 0 15</inkml:trace>
  <inkml:trace contextRef="#ctx0" brushRef="#br0" timeOffset="131633.2907">22066 11695 0,'-17'-18'0,"17"0"16,-18 54-16,18-1 15,0 88-15,0-52 16,0 70-16,0-70 15,18 34-15,-1-52 16,19 18 0,-19-53-16,36-18 15,-18 0-15,18-53 16,-35 17-16,0-34 16,-1 34-16,-17 1 15,0 18-15,18 17 16,-18 17-16,17 36 15,1-18-15,35 54 16,-35-54-16,70 18 16,-53-36-16,71-17 15,-71-17-15,36-18 16,-54-1 0,1-52-16,-18 53 15,-18-53-15,1 35 16,-36-18-16,35 36 15,1 0-15,-1 35 16,18-18 0</inkml:trace>
  <inkml:trace contextRef="#ctx0" brushRef="#br0" timeOffset="131889.5793">22878 11271 0,'17'-17'15,"1"17"-15,17-18 16,18 0-16,-18 18 15,1 0-15,-1 0 16,-17 0 0</inkml:trace>
  <inkml:trace contextRef="#ctx0" brushRef="#br0" timeOffset="132079.2303">22948 11289 0,'18'35'16,"-1"18"-16,36 35 15,-35-35 1,17-18 0,-17-17-1,0 0 1,-1-36 0,1 18-1,-18-18-15</inkml:trace>
  <inkml:trace contextRef="#ctx0" brushRef="#br0" timeOffset="132389.3045">23283 11307 0,'53'0'15,"0"0"1,0 0-16,-35 0 0,-1 35 31,-34 0-31,-1-17 16,-35 35 0,53-36-16,0 1 0,0 0 15,35-1 1,-17-17-16,0 0 0,52 0 15,-52 0 1,0-17-16,17 17 16</inkml:trace>
  <inkml:trace contextRef="#ctx0" brushRef="#br0" timeOffset="132763.1859">23654 11183 0,'0'-18'0,"17"18"16,1 0-16,0-17 0,35 17 16,-36 0-16,19 0 15,-19 0 1,-17 17-16,18 19 15,-18-19-15,0 19 0,0 17 16,17-36-16,-17 18 16,18 18-16,-18-35 15,18 17-15,-18-17 16,0 0 0,17-18-16,-17 17 0,-17-17 15,-1 0 1,0-17-16,-17 17 15,18 0-15,-36 0 16,35 0-16,-17 0 16</inkml:trace>
  <inkml:trace contextRef="#ctx0" brushRef="#br0" timeOffset="133579.8214">24271 11606 0,'0'-17'0,"0"34"32,0 36-17,0 0-15,0 0 0,0 71 16,0-71 0,18-1-16,-18 54 0,17-70 15,-17-1-15,36 0 16,-19-17-16,1-18 15,17 0-15,-17 0 16,17-36-16,-17 1 16,-1 18-16,1-1 0,0-17 15,-1 35-15,1 0 16,0 0-16,-1 17 16,1 1-16,35 35 15,-36-36-15,19 1 0,-1 0 16,0-1-16,36-17 15,-36-17-15,0-1 0,-17-17 16,0 0-16,-1-36 16,-34 36-16,-1-18 15,-17-18-15,17 36 16,-17 0-16,0-1 16,17 19-16</inkml:trace>
  <inkml:trace contextRef="#ctx0" brushRef="#br0" timeOffset="134158.9877">25188 11307 0,'0'-18'16,"36"0"-1,17 1 1,-18 17-16,-18 0 0,1 0 16,17-18-16</inkml:trace>
  <inkml:trace contextRef="#ctx0" brushRef="#br0" timeOffset="134330.6074">25224 11324 0,'17'35'16,"1"36"-16,0-53 16,-1 35-16,1-36 15,-1 1-15,1 17 16,17-17 0,-17-18-16,0 0 15,-1 0-15</inkml:trace>
  <inkml:trace contextRef="#ctx0" brushRef="#br0" timeOffset="134525.7381">25541 11377 0,'0'35'15,"18"36"1,-1-36-1,1-35-15,0 18 16,-1-18-16,19 0 16</inkml:trace>
  <inkml:trace contextRef="#ctx0" brushRef="#br0" timeOffset="134865.7991">25735 11218 0,'18'0'15,"52"-17"1,-52-1-16,53 18 16,-36 0-16,0 0 15,-17 18-15,-18-1 16,0 19-16,0-19 0,0 19 15,0 34 1,0 1-16,0-36 16,17 0-16,-17-17 15,18-1-15,-36-34 47,1 17-47,-19-18 16,19 36-1,-18-1 1</inkml:trace>
  <inkml:trace contextRef="#ctx0" brushRef="#br0" timeOffset="135383.9058">26547 11942 0,'17'0'16,"1"0"-16,-1 0 16,36 17-16,0 1 15,35-1-15,-52 1 16,70 17 0,-71-35-16,35 36 15,-34-19-15,-1 19 16,-17-19-16,-36 1 15,0-18 1,1 0 0</inkml:trace>
  <inkml:trace contextRef="#ctx0" brushRef="#br0" timeOffset="135553.4682">26899 11906 0,'-70'53'16,"52"-18"-16,-35 36 16,36-36-1,17 1-15,-18 52 0,18-71 16,-18 19-16</inkml:trace>
  <inkml:trace contextRef="#ctx0" brushRef="#br0" timeOffset="136166.0648">21608 11518 0,'0'-17'15,"-18"17"1,-17 35 0,-18 71-1,53-53-15,-35 105 16,17-69-16,0 122 15,18 1 1,18-124-16,17-17 16,18-1-16,71 36 15,-36-53-15,-18-35 0,19 17 16</inkml:trace>
  <inkml:trace contextRef="#ctx0" brushRef="#br0" timeOffset="136827.9339">26070 11007 0,'0'-18'16,"18"36"15,17 52-15,-17-34-16,-1 16 15,19 19-15,-19 0 0,36 70 16,-35-53-16,0 0 15,-1 71-15,-17-71 16,-17 0-16,-19 53 16,1-70-16,17-18 0,-52 35 15,52-35 1,-17-35-16,-18 34 16,35-34-16,1-18 0,-19 18 15</inkml:trace>
  <inkml:trace contextRef="#ctx0" brushRef="#br0" timeOffset="137790.3083">27993 11924 0,'18'0'31,"17"0"-15,0 0-1,18 0-15,-18-18 0,54 18 16,-37 0-16,-16 0 15,17 0-15,-36 0 16,-34 0 15,-19-17-15</inkml:trace>
  <inkml:trace contextRef="#ctx0" brushRef="#br0" timeOffset="138006.4455">28169 11553 0,'0'53'16,"18"53"0,0-35-16,17 52 15,-17-52-15,-1-18 0,1 17 16,-1-17-16,1-18 0,0 1 15,-1-1-15,1 0 16,0-17-16</inkml:trace>
  <inkml:trace contextRef="#ctx0" brushRef="#br0" timeOffset="138730.0351">29386 11289 0,'-35'35'15,"17"-17"-15,-17 70 16,18-35-16,17 17 0,-18 1 16,18 0-16,0 87 15,0-87-15,18-1 0,-1-17 16,18 18-16,18 17 16,-17-53-16,-19 1 15,36-1-15,-35-35 16,0 0-16,17-18 15</inkml:trace>
  <inkml:trace contextRef="#ctx0" brushRef="#br0" timeOffset="139603.9009">29898 11624 0,'0'-18'15,"0"36"1,0 53 0,-18-18-16,18 52 15,0 1-15,0-71 16,18 18-16,-18-35 0,18 17 15,-1-17-15,1-18 16,-1 0-16,1 0 0,17-35 16,-17 17-16,0 0 15,-1-17-15,1 0 16,0 17-16,-1 1 16,1 17-1,0 35-15,-18-18 16,35 36-16,-18-35 15,19 17-15,-19-35 16,36 0 0,-35 0-16,0-17 0,-1-19 15,-17-17 1,0 18-16,-17 18 0,17-19 16,-18-17-1,0 36-15,1-19 16,17 19-16,-18 17 0,18-18 15</inkml:trace>
  <inkml:trace contextRef="#ctx0" brushRef="#br0" timeOffset="139824.5759">30374 11289 0,'18'-18'15,"-1"18"-15,1-17 0,17-1 16,1 18 0,-19 0-16,-17-18 15</inkml:trace>
  <inkml:trace contextRef="#ctx0" brushRef="#br0" timeOffset="139986.6765">30445 11289 0,'0'0'15,"0"35"-15,0-17 0,0 17 16,17 0-16,-17 1 0,36 34 16,-19-52-16,1-1 15,0 1-15,-1 0 0,1-18 16,17 0-1,-17-18-15</inkml:trace>
  <inkml:trace contextRef="#ctx0" brushRef="#br0" timeOffset="140246.7754">30709 11324 0,'18'0'16,"17"0"-1,-17 0-15,-18 18 0,18-1 16,-18 19 0,0-1-1,-18 0-15,0-35 16,18 36-16,18-1 16,0-18-1,-1-17-15,36 0 16,-35 0-16,-1 0 15,1-35 1</inkml:trace>
  <inkml:trace contextRef="#ctx0" brushRef="#br0" timeOffset="140637.678">30886 11254 0,'17'-18'16,"1"18"0,0 0-16,-1-18 15,1 18 1,17 0-16,-17 0 16,-1 0-1,-17 18 1,0 0-16,0 17 15,0 35 1,0-52-16,18 17 16,-18 1-16,18-19 0,-18 1 0,35 35 15,-35-36 1,18-17-16,-36 0 16,0 0 15,1-17-31,-19 17 15,19 17 1,17 1 0,-18-18-16</inkml:trace>
  <inkml:trace contextRef="#ctx0" brushRef="#br0" timeOffset="141121.3204">31450 11377 0,'53'124'16,"-18"34"0,18-17-16,-35-70 15,0 88 1,-18-106-16,0-36 16,-18-17-1,0-17-15,18-19 16,0 1-16,18 17 0,17-34 15,-17 34 1,-1 18-16,36 18 16,-35-1-16,0 1 0,-1 35 15,-17-18 1,-17 0-16,-19 1 16,1-19-16,-18-17 15,36 0-15,-36-35 16,35 35-16,18-53 15,0 35-15,18-17 16</inkml:trace>
  <inkml:trace contextRef="#ctx0" brushRef="#br0" timeOffset="141355.175">31803 11236 0,'53'0'16,"-36"0"-16,36-18 15,-17 18-15,-19-17 0,19 17 16,-36-18-16</inkml:trace>
  <inkml:trace contextRef="#ctx0" brushRef="#br0" timeOffset="141532.7838">31909 11254 0,'17'70'16,"1"-52"-1,0 52-15,-1-52 0,1 17 16,0 1-1,-1-36-15,1 17 16,0 1-16,-1-18 16,1 0-16,-1-18 15</inkml:trace>
  <inkml:trace contextRef="#ctx0" brushRef="#br0" timeOffset="141715.8159">32191 11342 0,'0'35'15,"0"0"-15,18 1 16,-1-19 0,1 1-1,0-18 1</inkml:trace>
  <inkml:trace contextRef="#ctx0" brushRef="#br0" timeOffset="142070.7547">32332 11165 0,'18'0'16,"17"18"-1,-17-18-15,17 0 16,-17 0-16,17 18 16,-18-18-1,19 17 1,-36 1-16,0 0 0,17 17 16,-17 0-16,18-17 0,0 52 15,-18-52 1,17 0-16,-17 17 15,0-17-15,0-1 16,-17-17-16,-1 0 16,0 0-1,1 0 1,-1-17-16,-17 17 16,17 0-16</inkml:trace>
  <inkml:trace contextRef="#ctx0" brushRef="#br0" timeOffset="142495.4718">32438 11924 0,'18'0'16,"17"0"-1,0 0 1,0 0-16,18 0 15,-35 0-15,0 0 0,-18-18 16</inkml:trace>
  <inkml:trace contextRef="#ctx0" brushRef="#br0" timeOffset="142649.769">32579 11853 0,'0'71'16,"18"-36"-16,-18 36 15,17-36-15,1 0 0,0 18 16,-18-35-16,0-1 16,17-17-16</inkml:trace>
  <inkml:trace contextRef="#ctx0" brushRef="#br0" timeOffset="143008.7217">32879 11518 0,'0'124'16,"0"-1"0,0-70-16,18 53 15,-18-53-15,0-18 0,17 18 16,-17-35-16,18-18 15,-1 0-15,19-18 16,-19 18 0,19 0-16,-1 0 15,-35 18-15,18-1 0,-18 19 16,0-1-16,0-18 16,-36 1-1,1-18-15,-18 0 16,35 0-16,-34-18 15,34 1-15,0-1 0,18-35 16,0 18 0</inkml:trace>
  <inkml:trace contextRef="#ctx0" brushRef="#br0" timeOffset="143244.9655">33108 11377 0,'35'0'15,"1"0"-15,17 0 16,-18-18-1,-17 18-15,-18-17 0,0-1 16</inkml:trace>
  <inkml:trace contextRef="#ctx0" brushRef="#br0" timeOffset="143402.6321">33196 11430 0,'18'71'15,"0"-19"1,-18-16-16,17-19 15,1 19-15,-18-19 16,0 1-16</inkml:trace>
  <inkml:trace contextRef="#ctx0" brushRef="#br0" timeOffset="143635.2213">33373 11448 0,'35'17'16,"-17"-17"-16,-1 18 15,-17 0-15,0-1 16,0 1-16,-35 17 16,35-17-16,0-1 15,0 1-15,18 0 16,-18-1-16,35-17 15,-17 0 1,17 0-16,-35-17 16</inkml:trace>
  <inkml:trace contextRef="#ctx0" brushRef="#br0" timeOffset="143968.6604">33479 11377 0,'17'0'16,"-17"18"-16,18-18 0,0 0 15,-1 17-15,1-17 16,-18 18-16,17-18 16,-17 18-16,-17 17 15,17-17-15,-18 34 16,18-16-16,0 17 15,18-36 1,-1 19-16,-17-19 16,18-17-16,0 18 15,-18-36 1,-18 1 0,0 17-1,18-18-15,-17 0 16</inkml:trace>
  <inkml:trace contextRef="#ctx0" brushRef="#br0" timeOffset="144652.5304">33549 11183 0,'18'0'141,"-36"0"-63,36 0-16,-18 18-30,17-1-17,1 1-15,17 35 16,-17-18-16,17 53 15,-17-35-15,0 71 16,-1-71-16,1 88 16,-18-71-16,0 1 15,0 70-15,17-70 16,-17-1-16,18 1 16,-18-18-16,0 0 0,-18-1 0,1 37 15,-18-54 1,17-17-16,-17 34 15,-1-34-15,19 0 0,-36 17 16,35-35 0,-17 18-16,0-1 0,-1-17 15</inkml:trace>
  <inkml:trace contextRef="#ctx0" brushRef="#br0" timeOffset="146459.8454">20937 13776 0,'18'18'15,"0"-18"-15,52 0 16,-17 0-16,-18-18 0,71 18 16,-70 0-1,-19 0-15,1-18 0</inkml:trace>
  <inkml:trace contextRef="#ctx0" brushRef="#br0" timeOffset="146571.3371">20937 13935 0,'36'0'0,"34"17"16,-17-17-16,53 0 16,-53 0-16</inkml:trace>
  <inkml:trace contextRef="#ctx0" brushRef="#br0" timeOffset="151043.0145">21414 12788 0,'-18'0'15,"18"35"1,18-17-16,17 17 16,0 1-16,0-19 0,18 1 15,18-18-15,88 0 16,-53 0-16,-1 0 0,1-18 15,35 1-15,124-1 16,-124 0-16,-18 18 16,124-17-16,-141 17 15,88 0-15,-123 17 16,52 1-16,-87-18 16,16 35-16,-52-17 15,0 0 1,18-18-16,0 0 15,52-18 1,36-17 0,-53 35-16,18-18 15,-1 18-15,1 0 0,70 0 16,-71 18-16,89-1 16,-71 1-16,89 0 15,-89-18-15,106-18 16,-88 0-16,88-35 15,-106 36 1,88-19-16,-105 19 16,17-1-16,-70 18 15,-36 0-15,-17 18 16</inkml:trace>
  <inkml:trace contextRef="#ctx0" brushRef="#br0" timeOffset="151604.1739">23442 13247 0,'-18'17'0,"18"36"16,0 18-1,0-36-15,18 0 16,17 1 0,1-36-1,-19 0-15,1-18 16,-18 0-16,18 1 16,-1 17-16,18 17 15,1-17-15,-19 18 16,1 0-16,35 17 15,-18-17-15,-17-18 16,17 0-16,-17-18 0,35-17 16,-36 17-1,1-17-15,-18-18 0,0 18 16,0 17-16,-18-17 16,36 35 15,0 0-31,-1 0 15</inkml:trace>
  <inkml:trace contextRef="#ctx0" brushRef="#br0" timeOffset="151777.6113">24289 13176 0,'0'18'15,"17"35"1,1 0 0,0-18-16,-1 0 0,1-35 15</inkml:trace>
  <inkml:trace contextRef="#ctx0" brushRef="#br0" timeOffset="152711.0466">29316 12629 0,'0'53'16,"17"-17"-16,19 34 15,-19-52-15,54 35 16,-36-36-16,18-17 0,53 0 16,-35 0-1,-1-17-15,89-19 16,-71 1-16,18 18 0,0-19 16,0 19-16,158-19 15,-140 36-15,-1 0 0,1 18 16,-19 17-16,72 18 15,-124-18 1,0-17-16,-18 35 0,-17-35 16,-1-1-16,-17-34 31,18-19-15,-1 19-16,54-19 15,-36 36-15,18 0 0,88 0 16,-70 0-16,17 18 15,71 17 1,-71-17-16,-17 0 0,17-18 16,0 17-16,88-17 15,-87 18-15,16-18 0,-16 0 16,-19 0-16,54-18 16,-107 18-16,1-17 0,-36-1 15,-17 0 1</inkml:trace>
  <inkml:trace contextRef="#ctx0" brushRef="#br0" timeOffset="153218.4802">30850 13106 0,'18'70'16,"0"-17"-16,17 71 16,-35-54-16,18-17 15,-18 0-15,0 18 16,0-54-16,0 1 0,17-36 31,19-17-31,-19 17 16,18 1-16,36-1 15,-18 18-15,17 35 16,-34-17-16,-1 35 16,-35-35-16,-18 17 15,1-18-15,-19 1 16,19-18-16,-54 0 16,54 0-16,-1-18 0,0 18 15,1-17-15,17-18 16</inkml:trace>
  <inkml:trace contextRef="#ctx0" brushRef="#br0" timeOffset="153600.8007">31803 13123 0,'35'36'16,"-35"-19"0,18 19-16,-18-19 0,17 36 15,-17-35-15,18 35 16,-18-36-16</inkml:trace>
  <inkml:trace contextRef="#ctx0" brushRef="#br0" timeOffset="155585.7871">21766 13899 0,'0'18'32,"0"70"-17,0-17-15,0 52 16,0-52-16,0 70 16,18-88-16,0 35 15,-1-53-15,19 18 16,-19-35-16,19-18 15,-19-18-15,18-17 16,-35 0-16,18 17 16,0-35-16,-18 36 15,17 17-15,1 17 32,0 18-32,-1-17 15,36 17-15,-18-17 16,18 0-1,-35-18-15,17-18 0,-17 0 0,0-17 16,-18 17-16,0-52 16,-18 35-1,0-1-15,-17-17 16,17 36-16,-17-18 0,17 17 16,18 0-1,18 1-15</inkml:trace>
  <inkml:trace contextRef="#ctx0" brushRef="#br0" timeOffset="155815.7291">22454 13794 0,'0'17'16,"0"19"-16,0-1 15,18 18-15,-18-18 16,0 0-16,0-17 0,0 35 16</inkml:trace>
  <inkml:trace contextRef="#ctx0" brushRef="#br0" timeOffset="156169.4043">22666 14376 0,'35'35'15,"18"18"1,18-18-16,-36 0 0,18 1 16,-18-19-16,18 19 15,-35-36 1</inkml:trace>
  <inkml:trace contextRef="#ctx0" brushRef="#br0" timeOffset="156321.957">22895 14376 0,'-53'53'15,"36"-18"-15,-36 35 16,35-34-16,18-1 16,0-17-16,0 17 0</inkml:trace>
  <inkml:trace contextRef="#ctx0" brushRef="#br0" timeOffset="156681.0348">23971 14482 0,'36'0'15,"16"17"1,-16-17-16,34 0 16,-34 0-16,-1 0 15,-18-17-15,19 17 0,-1 0 16,-17 0-16,-18-18 16</inkml:trace>
  <inkml:trace contextRef="#ctx0" brushRef="#br0" timeOffset="156837.1093">24183 14323 0,'0'88'16,"18"-35"-16,-18 0 16,17 53-16,1-71 15,-1 0-15,1 0 0,0 1 16</inkml:trace>
  <inkml:trace contextRef="#ctx0" brushRef="#br0" timeOffset="157365.7476">24977 14023 0,'0'53'0,"17"53"16,-17-53-1,18 52-15,0-52 16,-18 0-16,17 35 16,-17-35-1,0-35-15,0-36 16,36-17-1,-19 17-15,1 18 16,17-17-16,-17 17 0,17 0 16,0 17-16,18 36 15,-53-17-15,18 17 16,-18-36-16,-35 18 16,-1-17-16,-17 0 15,36-18-15,-36-18 16,35 18-16,18-35 15,0 17-15</inkml:trace>
  <inkml:trace contextRef="#ctx0" brushRef="#br0" timeOffset="157610.5072">25559 13864 0,'0'18'15,"0"17"1,17 0-16,-17 54 15,0-54-15,-17 0 0</inkml:trace>
  <inkml:trace contextRef="#ctx0" brushRef="#br0" timeOffset="173722.7915">21766 15152 0,'-17'0'16,"34"0"15,36 17-15,0-17-16,0 18 0,106-18 15,-53 0-15,158 0 16,-87 0-16,211-35 15,-159 17-15,18 1 16,265-1 0,-230 18-16,-18 0 0,266 18 15,-301-1-15,-18 1 16,178 17-16,-231-17 16,-17 17-16,71 0 15,-159-35-15,-18 18 16</inkml:trace>
  <inkml:trace contextRef="#ctx0" brushRef="#br0" timeOffset="212387.8656">6509 4374 0,'0'-17'16,"0"-1"-1,17 18 1,-17-17 0,0 34-16,0 1 15,0 17-15,18 53 16,0-17-16,-1 70 16,1-70-1,0 52-15,-18-70 16,17-18-16,-17 0 0,18 1 15,-18-19-15,18 1 16,-18-36 0</inkml:trace>
  <inkml:trace contextRef="#ctx0" brushRef="#br0" timeOffset="212582.5787">6809 4851 0,'0'17'0,"17"36"15,-17-35-15,18 17 16,0-35 0,17 18-16,-18-18 15,-17-18 1</inkml:trace>
  <inkml:trace contextRef="#ctx0" brushRef="#br0" timeOffset="212979.3503">7091 4992 0,'17'-18'16,"1"-35"-1,-18 36 1,18-1-16,17-17 16,-17 35-16,-1 0 15,1 0-15,-18 35 0,35 18 16,-17 0 0,0-18-16,-1 0 15,1-17-15,-18 0 16,0-1-16</inkml:trace>
  <inkml:trace contextRef="#ctx0" brushRef="#br0" timeOffset="213194.5375">6826 4374 0</inkml:trace>
  <inkml:trace contextRef="#ctx0" brushRef="#br0" timeOffset="213927.4842">6544 6456 0,'0'35'0,"18"71"15,-18-53 1,0 17-16,0 1 0,0 0 16,0-1-16,0-17 0,17-18 15,1 36-15,0-71 16,-1 17-16,1-34 0</inkml:trace>
  <inkml:trace contextRef="#ctx0" brushRef="#br0" timeOffset="214106.9379">6791 6844 0,'18'70'16,"-1"-34"-16,1 17 15,0-18 1,-1-35-16,1 0 0</inkml:trace>
  <inkml:trace contextRef="#ctx0" brushRef="#br0" timeOffset="214234.8323">6756 6509 0,'0'0'0,"17"0"0</inkml:trace>
  <inkml:trace contextRef="#ctx0" brushRef="#br0" timeOffset="214484.2444">7056 7020 0,'0'-17'31,"0"-1"-15,0-17-16,35-1 16,-18 1-16,1 18 0,17-1 15,1 0 1,-19 36-16,1 0 16,0-1-16,17 36 15,-17-18-15,-1-17 0,1 17 16,-18 1-16,0-19 15,0 1-15</inkml:trace>
  <inkml:trace contextRef="#ctx0" brushRef="#br0" timeOffset="215028.3619">6632 8414 0,'-17'0'16,"17"17"-1,0 19-15,0-1 0,0 71 16,17 35-1,-17-88-15,0 0 0,18 35 16,0-53-16,-1 0 16,1-17-16</inkml:trace>
  <inkml:trace contextRef="#ctx0" brushRef="#br0" timeOffset="215202.4955">6844 8855 0,'0'70'15,"0"-34"-15,18 16 16,-1-34-16,18-18 16,-17-18-1,0 1-15</inkml:trace>
  <inkml:trace contextRef="#ctx0" brushRef="#br0" timeOffset="215307.2664">6826 8520 0</inkml:trace>
  <inkml:trace contextRef="#ctx0" brushRef="#br0" timeOffset="215585.0372">7091 8961 0,'0'17'16,"0"-34"15,17-1-31,1 0 0,0-52 16,-18 34-16,35-16 15,-35 34-15,35 0 16,-17 18 0,17 36-1,-17-1-15,0-18 0,17 54 16,-18-36 0,-17-17-16,18 17 15,-18-17-15,18-1 0</inkml:trace>
  <inkml:trace contextRef="#ctx0" brushRef="#br0" timeOffset="216614.184">10583 6668 0,'0'-18'15,"0"0"1,18 18 0,-18-17-16,-18 17 31,1-18-31,-1 18 15,-35 0 1,18 0-16,-36 18 16,36-18-16,-36 35 15,36-17-15,-35-1 16,34 1-16,19 17 16,-1-17-16,0 17 15,18 0-15,0-17 0,18 0 16,17 34-1,1-16-15,-1-19 16,-17 1-16,17-18 0,18 0 16,-18 0-16,-17 0 15,-1-18-15,1 1 0,0-1 16,-18-17-16,0-18 16,0 35-16,-18 1 0,-53-19 15,54 19 1,-19 17-16,-16 0 15,34 17-15,0 1 0</inkml:trace>
  <inkml:trace contextRef="#ctx0" brushRef="#br0" timeOffset="233853.7748">7020 10089 0,'0'18'47,"0"0"-31,0-1-16,0 1 15,-17 35 1,17 17-16,0-34 15,0-1-15,17 0 0,19 18 16,-19-35 0,18 0-16,18 17 0,-35-18 15,17-17-15,-17 0 0,35 0 16,-35 0 0,17 0-16,-53 0 46</inkml:trace>
  <inkml:trace contextRef="#ctx0" brushRef="#br0" timeOffset="234327.3652">6685 10319 0,'0'-18'16,"18"18"-16,-1-35 0,1 17 16,17 1-16,-17-19 0,0 19 15,17-19-15,0 1 16,-17 17-16,-1 1 15,1-1-15,0-17 16,-1 35-16,1 0 16,17 0-1,-17 18-15,0-1 0,-1 1 0,18-1 16,-17 1-16,17 17 16,-17-17-16,17-18 0,1 18 15,-19-18-15</inkml:trace>
  <inkml:trace contextRef="#ctx0" brushRef="#br0" timeOffset="262433.5647">20055 15222 0,'-17'-17'0,"17"-1"16,-18 0-1,18 36 17,0 17-17,0-17-15,0 17 16,0 1-16,-17 52 15,17-35-15,-18 88 16,18-53-16,0 0 0,-18 18 16,18 0-16,-17 106 15,17-89-15,0-17 16,0 0-16,17-1 0,-17 90 16,0-107-16,-17 88 15,17-88 1,0 0-16,-18 71 0,18-71 15,-18 71 1,1-88-16,17-1 16,0 1-16,-18-18 0,18 35 15,0-70-15,0 17 16,0-17-16</inkml:trace>
  <inkml:trace contextRef="#ctx0" brushRef="#br0" timeOffset="266864.1842">21131 16051 0,'0'-17'16,"0"-1"0,-17 0-1,-1 18-15,-17-17 0,17 17 16,-35 17 0,36 1-16,-36 35 15,35-18-15,0 18 16,18-17-16,18-1 15,0-35-15,17 17 16,0-34-16,18-1 16,-18 1-16,1-19 15,-19 1-15,1 0 16,0-1-16,-18 19 16,0 34-1,0 36 1,0 18-16,0-18 15,17 35-15,-17-35 16,0-18-16,18 36 16,-36-54-16,18 1 0,-35 17 15,17-35 1,1 0-16,-36-17 16,35-1-16,-17 0 0,17 1 15,-17-36-15,17 18 16,18 17-16,0-17 0,0-1 15,0 1-15</inkml:trace>
  <inkml:trace contextRef="#ctx0" brushRef="#br0" timeOffset="267094.5198">21467 15734 0,'-18'0'16,"18"18"-16,-18 17 16,1 35-1,17-17-15,-18 35 0,18-35 16,18-17-16,17 34 16,0-34-1,0-19-15,-17 1 0,17-18 16,-17 0-16</inkml:trace>
  <inkml:trace contextRef="#ctx0" brushRef="#br0" timeOffset="267355.0084">21766 15893 0,'18'17'16,"0"1"-16,-1 17 15,-17-17-15,0 17 0,18 0 16,-18-17 0,0 0-16,0-1 0,0 1 15,0 0-15,0-1 16,18 1 0,-18 0-16,35-18 15,-17 0-15,-18-18 31</inkml:trace>
  <inkml:trace contextRef="#ctx0" brushRef="#br0" timeOffset="267466.0673">21784 16087 0,'18'-18'16,"17"0"-1,18 1-15,-35-1 16,17 18-16</inkml:trace>
  <inkml:trace contextRef="#ctx0" brushRef="#br0" timeOffset="267817.087">21978 15681 0,'18'0'16,"-1"18"0,1-18-16,0 0 62,-18-18-46,17 18 15,-34 0-15,17 18-1,-18-18 1</inkml:trace>
  <inkml:trace contextRef="#ctx0" brushRef="#br0" timeOffset="268166.8716">21890 15646 0,'-18'0'16,"36"0"-1,17 17 1,0 1-16,54 17 16,-54-17-16,35 52 15,-34-34-15,34 52 16,-52-53-16,-18 53 15,0-52-15,-35 34 16,17-52-16,-35 17 16,35-17-16,-17-18 15</inkml:trace>
  <inkml:trace contextRef="#ctx0" brushRef="#br0" timeOffset="268334.502">22543 15910 0,'17'0'0,"18"18"16,-17-18-16,0 0 15,-1 0-15</inkml:trace>
  <inkml:trace contextRef="#ctx0" brushRef="#br0" timeOffset="268457.3986">22578 16051 0,'17'0'16,"19"0"-16,-1 0 0,36 0 15,-36 0-15</inkml:trace>
  <inkml:trace contextRef="#ctx0" brushRef="#br0" timeOffset="268762.4049">23036 15857 0,'89'0'15,"-1"-17"1,0 17-16,-53 0 15,1 17-15,-36 1 16,-18 35 0,-17-35-16,17 17 0,-35 18 15,53-36-15,-18 36 16,18-35-16,36 17 16,-19-35-1,36 18-15,-17-18 16,-1 0-16,18 0 15,-36 0-15,-34 18 16,-19-18 0</inkml:trace>
  <inkml:trace contextRef="#ctx0" brushRef="#br0" timeOffset="268901.2186">23107 16104 0,'88'-17'15,"-35"17"-15,88-18 16,-53 18-16,53-18 16,-105 18-16,-1 0 15</inkml:trace>
  <inkml:trace contextRef="#ctx0" brushRef="#br0" timeOffset="275710.1307">12629 8784 0,'0'-17'15,"-17"17"1,17 17 0,0 36-16,0-18 15,17 36-15,1-36 16,-18 0-16,35 18 16,1-17-1,-19-36-15,19-18 0,-19 0 16,18-35-16,-17 18 15,-18 0-15,0 0 0,0-1 16,0-34 0,-18 52-16,18-17 0,0 17 15,0 36 1,0 0-16,18 17 0,0 18 16,17 70-1,-17-52-15,17-18 0,-17 17 0,17 54 16,-35-54-1,18 18-15,-18-52 16,-36 34-16,19-52 16,-36 0-16,17-1 15,-34-17-15,17-17 16,-18-19 0,54 19-16,-1-1 0,0-17 15</inkml:trace>
  <inkml:trace contextRef="#ctx0" brushRef="#br0" timeOffset="276353.27">13441 8625 0,'-35'0'16,"-54"36"-1,36 17 1,18-36-16,18 54 16,17-36-16,17-17 0,18 35 15,-17-18-15,53 0 16,-36-35-16,53 18 16,-70-18-16,35 0 15,-36-18 1,1 1-16,-36 17 15</inkml:trace>
  <inkml:trace contextRef="#ctx0" brushRef="#br0" timeOffset="276491.2634">13264 8872 0,'36'0'15,"-19"0"-15,19 0 0,34-17 16,-35 17-1,1-18-15,17 18 16</inkml:trace>
  <inkml:trace contextRef="#ctx0" brushRef="#br0" timeOffset="276780.1457">13794 8431 0,'17'53'0,"-17"18"16,18-1-1,0-17-15,-1 36 16,1-1-1,-1-53-15,-17 0 0,18 18 16,0-35-16,-18-1 16,17-17-16,-17-17 15</inkml:trace>
  <inkml:trace contextRef="#ctx0" brushRef="#br0" timeOffset="276986.8932">14023 8573 0,'0'35'0,"0"71"16,18-53-16,-18-1 0,35 37 16,-18-36-1,1-18-15,0 0 0,-1 0 16,-17-17-1</inkml:trace>
  <inkml:trace contextRef="#ctx0" brushRef="#br0" timeOffset="277359.7459">13776 8343 0,'18'-17'16,"17"-1"-16,-17 18 15,17 0-15,53-18 16,0 36 0,-53 0-16,1-18 0,-1 52 15,-17-16 1,-18-1-16,0 0 0,-53 18 15,17 0 1,1-35-16,18 17 0,-19 0 16,36 36-1,18-36-15,0-17 0,34 52 16,37-17 0,34 0-1,-88-35-15,-17-1 16,35 19-16,-53-19 15</inkml:trace>
  <inkml:trace contextRef="#ctx0" brushRef="#br0" timeOffset="278849.7832">13952 8396 0,'0'-18'78,"0"1"-47,0 34 32,0 19-47,0 17-16,0-18 15,0-17-15,18 17 0,-18 35 16,0-52-1</inkml:trace>
  <inkml:trace contextRef="#ctx0" brushRef="#br0" timeOffset="282464.8471">12612 9948 0,'17'0'47,"1"0"-31,0 0-16,17 0 0,0 0 15,53-17 1,-35 17-16,18-18 0,88-17 15,-71 17-15,0 18 16,18-17-16,0 17 16,0 0-16,88-18 15,-89 18-15,107-18 16,-106 1-16,-18-1 0,0 0 16,71-17-16,-71 0 15,-70 35-15</inkml:trace>
  <inkml:trace contextRef="#ctx0" brushRef="#br0" timeOffset="287922.3407">12841 10442 0,'18'0'15,"-18"-17"1,0-1 0,-18 18-1,0-18-15,1 18 16,-18 18-16,-1-18 15,1 35 1,17-17-16,1-18 0,-1 53 16,18-36-16,0 1 15,18 0-15,-1 17 0,19-17 16,17-1-16,-36 1 16,36 17-16,-35-35 15,-1 18-15,-17-1 16,-17 1-16,-19 0 15,19-1-15,-54 1 16,54-18-16,-36 18 16,35-18-16,0 0 15,1-18 1</inkml:trace>
  <inkml:trace contextRef="#ctx0" brushRef="#br0" timeOffset="288126.4213">12647 10213 0,'18'18'16,"-1"-1"-16,-17 18 0,36 54 16,-1-1-1,-35-35-15,18 53 16,-18-36-16,0 18 15,0-52-15,17 17 16,-17-36-16</inkml:trace>
  <inkml:trace contextRef="#ctx0" brushRef="#br0" timeOffset="288532.0219">13176 10495 0,'-35'18'0,"0"35"15,35-36-15,0 54 16,0-36-16,53 18 16,-36-18-1,54-17-15,-18-18 16,-18 0-16,36-18 16,-36 18-16,0-53 15,-35 1 1,-18 16-16,-34-34 15,16 52-15,1-17 0,-53 0 16,17 35 0,54 0-16</inkml:trace>
  <inkml:trace contextRef="#ctx0" brushRef="#br0" timeOffset="289072.1517">14111 10672 0,'0'-18'15,"18"18"1,-1 18-16,36-18 16</inkml:trace>
  <inkml:trace contextRef="#ctx0" brushRef="#br0" timeOffset="289205.3882">14517 10654 0,'17'0'15</inkml:trace>
  <inkml:trace contextRef="#ctx0" brushRef="#br0" timeOffset="289344.2226">14852 10672 0,'18'0'16,"-18"-18"-16</inkml:trace>
  <inkml:trace contextRef="#ctx0" brushRef="#br0" timeOffset="289459.7442">15152 10707 0,'17'0'15</inkml:trace>
  <inkml:trace contextRef="#ctx0" brushRef="#br0" timeOffset="289594.0297">15363 10636 0,'18'0'16,"0"0"-1,-1 0 1</inkml:trace>
  <inkml:trace contextRef="#ctx0" brushRef="#br0" timeOffset="290217.154">16492 10248 0,'-17'-17'16</inkml:trace>
  <inkml:trace contextRef="#ctx0" brushRef="#br0" timeOffset="291013.0086">16581 10160 0,'-18'-18'15,"0"18"-15,1-17 16,-36 17-16,-18 17 16,54 1-16,-19 0 15,19-1-15,-19 1 16,36 0-16,-17-1 15,34 1-15,1-1 16,35 19-16,-18-19 16,0 1-16,36 35 15,-53-35-15,-1-1 0,1 19 16,-18-19 0,-35 1-1,17-18-15,-35 0 16,18 0-16,-18 0 15,35-18-15,-17 18 16,35-17-16</inkml:trace>
  <inkml:trace contextRef="#ctx0" brushRef="#br0" timeOffset="291317.5575">16387 9895 0,'0'18'15,"17"35"-15,-17 0 16,35 53 0,-17 35-16,0-71 15,-18 1-15,17 0 0,-17-19 16,18-16-16,0-1 0,-1 18 16,-17-35-16</inkml:trace>
  <inkml:trace contextRef="#ctx0" brushRef="#br0" timeOffset="292796.7582">16863 10125 0,'17'0'16,"1"17"15,0 36-16,-18 18 1,17-54-16,1 54 16,-18-53-16,18 35 15,-1-36-15,1-17 16</inkml:trace>
  <inkml:trace contextRef="#ctx0" brushRef="#br0" timeOffset="298688.0367">17216 10407 0,'0'18'16,"-18"-1"-1,18 1-15,-18 0 0,1-1 16,-1 1-16,18-1 16</inkml:trace>
  <inkml:trace contextRef="#ctx0" brushRef="#br0" timeOffset="299002.8579">17339 10195 0,'-35'36'0,"17"-19"16,0 36-16,18-18 15,18-17-15,35 0 16,-35-1-16,17-17 0,36 0 16,-36 0-1,-18-17-15,19-19 16,-19 19-16,-17-1 0,0 0 16,-17 1-16,-1-18 15,0 17-15,1 18 0,-18-18 0,17 1 16,-17 17-16,-1 0 15,19 0-15,34 0 16</inkml:trace>
  <inkml:trace contextRef="#ctx0" brushRef="#br0" timeOffset="299304.0206">17639 10231 0,'-18'17'16,"18"36"-16,36-18 15,-19-17-15,36 0 16,-18-1-16,18-17 16,-17 0-16,-19-17 15,1 17-15,-1-36 16,-17 19-16,-17-1 0,-1 0 15,-35-34 1,0 16-16,36 36 16,-36-17-16,53-1 15,-18 18-15,36 18 16,-18-1-16,17 1 0</inkml:trace>
  <inkml:trace contextRef="#ctx0" brushRef="#br0" timeOffset="300217.471">18115 10231 0,'-17'0'16,"-1"0"31,36 0 0,-18 17-32,17-17-15,-17-17 63,-17-1-32,17 36 16,0 17-31,0-18-16,0 1 15,0 17-15,17 1 16,1-19-16,17 1 15,-17-18-15,-1 0 0,19-18 16,-19 1 0,1-1-16,0-17 15,-18 17-15,0-17 0,0 17 16,0 1-16,-18-19 16,0 19-16,18-1 15,-17 36 1</inkml:trace>
  <inkml:trace contextRef="#ctx0" brushRef="#br0" timeOffset="300377.3405">18397 10425 0,'-17'17'0,"17"1"0,-18 0 16,18-1-16,-18 1 15,18 17-15,0-17 16</inkml:trace>
  <inkml:trace contextRef="#ctx0" brushRef="#br0" timeOffset="300700.8899">18609 10248 0,'-35'35'15,"35"18"-15,0-35 16,17 17-16,-17-17 16,18-18-16,17 0 15,-17 0-15,0-18 16,-1 18-16,-17-53 15,0 36-15,0-19 16,0 1-16,-35 0 16,35 0-16,-35 17 15,35 0-15,-18 18 16,0 0-16,18 18 16,0 0-16,18-18 15</inkml:trace>
  <inkml:trace contextRef="#ctx0" brushRef="#br0" timeOffset="300999.6986">18838 10213 0,'0'35'0,"-17"-17"15,17 17-15,0 0 16,0 18-1,35-17-15,0-19 16,-17-17-16,0 0 16,17-35-16,-35 17 15,17-17-15,-17 17 0,0-17 16,0 17-16,0-17 16,-17 0-16,-1 17 15,1 1-15,-1 17 16,0 0-16,18 17 15,0 1 1</inkml:trace>
  <inkml:trace contextRef="#ctx0" brushRef="#br0" timeOffset="301305.9325">19085 10248 0,'-17'0'16,"17"18"-16,0-1 0,0 19 15,0-19-15,0 36 16,17-35-16,1 0 16,0-18-1,-1 0-15,1 0 16,-1-36-16,1 19 15,-18-19-15,0 19 16,0-36-16,-18 35 16,1-17-1,-1 17-15,1 18 0,-1 0 16</inkml:trace>
  <inkml:trace contextRef="#ctx0" brushRef="#br0" timeOffset="301601.6241">19509 10213 0,'-18'0'16,"-17"0"-1,17 18 1,0-1-16,18 36 15,18-18 1,0 1-16,17-1 16,-17-17-16,-1-1 0,1 1 0,-18 0 15,18-18 1,-36 0-16,0 17 16,1-17-16,-1 0 15,-35 0-15,35 0 16,1 0-16,-1 0 15</inkml:trace>
  <inkml:trace contextRef="#ctx0" brushRef="#br0" timeOffset="305120.9466">12771 11289 0,'-18'0'15,"0"0"-15,18-18 16,18 1 15,0 17-31,-1 0 16,18 0-16,1 0 15,17 0-15,0 0 0,17-18 0,1 18 16,-1 0-16,18 0 0,89-18 16,-71 1-16,105-1 15,-87 0 1,-1 1-16,1-1 16,-1 1-16,159-19 15,-123 19-15,0-1 0,-18 0 0,177-17 16,-160 35-1,1 0-15,17 0 0,1 0 16,211 0-16,-176 0 16,17 0-16,-17 0 0,17 0 15,247-18-15,-229 1 16,-18-1-16,1 0 0,-19-17 16,177 0-1,-247 17-15,106 1 16,-158 17-16,-36 0 0,17 17 15,-52-17-15</inkml:trace>
  <inkml:trace contextRef="#ctx0" brushRef="#br0" timeOffset="307276.7607">19509 10283 0</inkml:trace>
  <inkml:trace contextRef="#ctx0" brushRef="#br0" timeOffset="308013.2193">19509 10283 0,'35'0'15,"-17"0"17,-1 0-1,1 0 0,-18-17 32,0-1-48,-18 1 16,1 17-15,-1 0 0,0 0-16,-17 17 15,17-17-15,-17 18 16,35-1-16,-18 1 16,1-18-1,17 18-15,0-1 0,17-17 0,1 36 16,0-36-1,-18 17-15,17-17 0,19 36 16,-19-19-16,1-17 16,0 36-1,-1-36-15,-17 17 16,-17 1 0,-19-18-1,19 0-15,-36 0 16,17 0-1,19 0-15,-1 0 0,1 17 16</inkml:trace>
  <inkml:trace contextRef="#ctx0" brushRef="#br0" timeOffset="311266.0991">18256 10178 0,'0'-18'31,"-17"18"125,-1 0-140,0 0-16,1 0 15,-19 18 1,19-18-16,-1 0 0,1 17 16,-1 1-16</inkml:trace>
  <inkml:trace contextRef="#ctx0" brushRef="#br0" timeOffset="314997.7663">10160 6862 0,'18'-18'16,"17"-17"-1,0-18-15,0 17 0,71-69 16,-53 52 0,18 17-16,-36 1 0,36 0 15,-89 70 1,-53 36-1,-34 35 1,69-54-16,-52 37 16,53-54-16,17 0 0,18-17 15,35-18 1,36-35 0,-36-1-16,18 19 0,-17-19 15,16 1-15,-16 17 0,-1-17 16,-35 18-1,-35 34 1,-18 1-16,18 17 16,-54 36-1,54-36-15,0 0 0,-1 0 16,36-17-16,0 0 0,18-36 16,0 18-1,17-18-15,0-17 16,-17 18-16,17-19 0,-17 1 15,-18 17-15,-18 18 16,-35 36 0,18-19-16,-18 36 15,35-18-15,1 1 16,-1-19-16,18 1 16,35-36-16,18-17 15,-17 0-15,17 0 16,-18-18-16,0 17 0,18-17 15,-53 36 1,18 17-16</inkml:trace>
  <inkml:trace contextRef="#ctx0" brushRef="#br0" timeOffset="315636.3407">9895 6950 0,'0'0'0,"0"17"16,18 19-1,-18-19-15,18 19 0,-1 34 16,-17-35 0,18 18-16,-18 53 15,0-71-15,0 18 0,18 0 16,-18-35-16,0 0 15,17-1-15,-17 1 16,18-18 0,-18-18-16</inkml:trace>
  <inkml:trace contextRef="#ctx0" brushRef="#br0" timeOffset="315832.3297">10195 7320 0,'0'53'16,"0"-18"-16,0 18 15,0-35-15,18 17 16,0-17 0,-1-18-16,-17-18 0,0 1 15,0-19 1</inkml:trace>
  <inkml:trace contextRef="#ctx0" brushRef="#br0" timeOffset="316244.2908">10372 7391 0,'0'17'15,"17"-34"1,1 17-16,-18-18 15,18 18-15,-18-35 16,17 17-16,1-35 16,-18 36-16,18 17 15,-1-18-15,1 18 16,17 35 0,-17 1-16,-1-19 0,-17 18 15,18 1-15,17-1 16,-35-17-16,0-1 15,0 1-15</inkml:trace>
  <inkml:trace contextRef="#ctx0" brushRef="#br0" timeOffset="316427.4823">10160 7108 0,'18'-17'32</inkml:trace>
  <inkml:trace contextRef="#ctx0" brushRef="#br0" timeOffset="322904.3445">15399 6703 0,'-36'0'16,"1"0"-16,-18-18 16,18 18-1,-18 35-15,35-17 16,-17 17-16,18-17 0,17 17 16,-18 1-16,18-1 0,18 35 15,-1-52-15,54 35 16,-36-53-16,36 0 15,-36 0-15,35 0 16,-52-18 0,0 1-16,-18-1 15</inkml:trace>
  <inkml:trace contextRef="#ctx0" brushRef="#br0" timeOffset="323040.1098">15205 6932 0,'35'-18'16,"0"18"-16,36-17 16,-36-1-1,-17 18-15,17-17 0,-17 17 16</inkml:trace>
  <inkml:trace contextRef="#ctx0" brushRef="#br0" timeOffset="323317.6376">15787 6297 0,'0'53'0,"0"0"16,0 53-1,0-53-15,0 17 0,0 54 16,0-71-16,17 52 16,1-69-16,0-1 15,-1 0-15,1-17 0,0 0 16,-1-1-16,-17-34 16</inkml:trace>
  <inkml:trace contextRef="#ctx0" brushRef="#br0" timeOffset="323522.6686">15998 6456 0,'18'123'16,"-18"-70"-1,0 88-15,18-88 16,-18 18-16,17-18 0,-17 0 15,18-18-15,0 0 0,-1 0 16,1-17 0,-18-36-1</inkml:trace>
  <inkml:trace contextRef="#ctx0" brushRef="#br0" timeOffset="323845.4146">15663 6332 0,'18'-17'16,"17"-1"-16,18 0 15,0 18 1,0 0-16,88 18 0,-88 0 16,0 17-16,35 36 15,-70-36-15,-1 53 16,-34-53-16,-18 18 15,17-17-15,-17-1 0,-1 0 16,19 0-16,-1 1 0,0-19 16,18 19-1,18-36-15,0 17 0,17 1 16,0-1-16,71 1 16,-53 0-16,0-1 0,-18-17 15,0 18-15,1 17 16,-19-17-16</inkml:trace>
  <inkml:trace contextRef="#ctx0" brushRef="#br0" timeOffset="329596.6124">6544 5080 0,'-18'35'16,"1"-35"-1,17 18-15,-18-18 16,36-18-1,17 1 1,0-19-16,18 1 0,71-35 16,-54 17-16,1 0 15,17-18-15,0 18 0,89-88 16,-89 71 0,-18-1-16,54-35 0,-71 89 15,-36-19-15,1 36 0</inkml:trace>
  <inkml:trace contextRef="#ctx0" brushRef="#br0" timeOffset="330048.2019">6791 5221 0,'53'-88'16,"-18"53"-16,53-54 16,-17 37-16,-18 16 0,35-17 15,-53 36 1,-17-1-16,0 18 0,-18 35 16,-36 18-1,1 0-15,17 0 0,-35-18 16,18 18-16,-18 0 15,53-35-15,-17-1 0,34-17 16,19-17-16,34-18 16,-17-1-1,0 1-15,35-36 16,-35 54-16</inkml:trace>
  <inkml:trace contextRef="#ctx0" brushRef="#br0" timeOffset="330607.8151">6597 6967 0,'71'-105'15,"34"-1"1,-52 35-16,53-35 16,-53 53-16,0 0 15,17 1-15,-70 69 16,-17 89-1,-18-35-15,-1-1 0,1 1 16,0 17-16,-18 35 16,18-70-16,17-17 15,18-19-15,0 1 0,53-18 16,-36 0 0,36-35-16,36-18 0,-37 17 15,19-34 1,-53 52-16,-1 18 15</inkml:trace>
  <inkml:trace contextRef="#ctx0" brushRef="#br0" timeOffset="331268.4869">6509 9031 0,'0'-18'16,"17"-34"-1,19 16-15,-1-17 0,53-52 16,-35 52-16,53-53 16,-53 71-1,0-18-15,17 17 0,-52 36 16,-18 18-16,-18 17 16,-35 89-1,18-54-15,-53 89 16,53-88-16,-1 52 15,19-105-15,52 17 16,0-35-16,71-53 16,-35 18-16,70-71 15,-88 53-15,53-35 16,-71 53-16,-18 17 16,1 18-16,-18 18 15,-18 52 1,1-35-16,-1 1 0,18-1 15,0 0 1,0-17-16,0-1 0,18-17 16,-1 0-16</inkml:trace>
  <inkml:trace contextRef="#ctx0" brushRef="#br0" timeOffset="332070.8692">7091 3845 0,'-18'-53'15,"18"18"-15,0-35 16,0-54-1,18 71-15,-1-70 16,-17 52-16,0 18 16,0 0-16,0-35 15,0 35-15,0 36 16,0-19-16,0 1 0,0 17 0,0 1 16,18-1-16,0 0 15,-1 18-15,36 36 16,-17-19-16,-1 1 15,35 0-15,1-18 16,88 0 0,-71 0-16,0 0 0,0-18 0,53 0 15,-88 1-15,18-1 16,-53 18 0,-18-18-16,-18 18 15</inkml:trace>
  <inkml:trace contextRef="#ctx0" brushRef="#br0" timeOffset="332471.905">6809 3528 0,'17'17'32,"19"36"-17,-19-35-15,18 53 16,-17-19-16,0-16 0,-1-19 15,19 19 1,-19-19-16,19-17 16,-19 0-16,1 0 0,17-35 15,-17 0-15,17-1 16,18-16-16,-18 16 16,18 1-16,18-18 15,-36 18-15,0 35 16,-17-18-16,0 1 0</inkml:trace>
  <inkml:trace contextRef="#ctx0" brushRef="#br0" timeOffset="333264.7729">8625 2875 0,'0'35'16,"0"1"-16,0 70 15,0-36-15,0 1 0,0-1 16,18-17-16,-18-18 0,0 1 0,18-1 15,-18-53 1,-18-35 0,18 18-16,0-18 0,0-53 15,0 53-15,18-70 16,-1 88 0,1-1-16,17-16 15,-17 34-15,17 18 16,-35 18-16,18 34 15,-36-34 1,1 17-16,17-17 0,-36 17 16,19-17-16,-1 0 15,0-18-15,1 17 16,-1-17-16,18 18 16,18-1-16,-1 1 15,19 17-15,-19-17 0,36 17 16,-18-17-16,-17 0 15,0-1-15,-1 1 0,19-1 16,-36 1 0,17-18-16</inkml:trace>
  <inkml:trace contextRef="#ctx0" brushRef="#br0" timeOffset="333551.2143">8978 3228 0,'18'0'16,"-1"-18"-16,1 1 16,0-1-16,-18-17 15,0 17 1,0 0-16,-18 18 0,0 0 16,1 0-16,-1 36 15,18-1 1,-17 0-16,17-17 0,17 35 15,1-36 1,-1 1-16,19 17 0,-19-35 16,1 18-16,35-18 15,-35 0-15,-1-18 0,19 1 16</inkml:trace>
  <inkml:trace contextRef="#ctx0" brushRef="#br0" timeOffset="333771.7954">9278 2805 0,'0'17'16,"0"1"-16,-18 70 16,18-35-16,0-18 0,18 18 15,-18 0-15,18-18 0,-1 18 16,19 0-1,-1-35-15,35 17 0,-34-35 16,17 18-16,-36-18 16,36-18-1</inkml:trace>
  <inkml:trace contextRef="#ctx0" brushRef="#br0" timeOffset="334112.2889">9613 2963 0,'0'36'16,"18"34"-1,-18-35-15,17 54 16,1-54-16,0 0 0,-1 0 16,19-17-16,-1 0 15,-17-18-15,17-18 16,-17-17-16,-1 0 15,-17-1-15,18-52 16,-18 53-16,0-18 0,-18 18 16,18 17-16,0 0 15,0 36 1,0 53 0,0-19-16,35 54 15,-17-70-15,0 16 0,-1-16 16,36 34-1,-35-34-15,0-19 16</inkml:trace>
  <inkml:trace contextRef="#ctx0" brushRef="#br0" timeOffset="334273.729">10266 3387 0,'-35'53'16,"17"-36"-16,-17 36 16,17-35-16,0-1 0,18 1 0</inkml:trace>
  <inkml:trace contextRef="#ctx0" brushRef="#br0" timeOffset="335052.9658">10795 3140 0,'18'0'31,"35"0"-31,-18 0 16,35 0 0,-34-18-16,-1 18 0,18-18 15,-35 18 1,-18-17-16</inkml:trace>
  <inkml:trace contextRef="#ctx0" brushRef="#br0" timeOffset="335218.5586">10936 2893 0,'0'88'16,"18"18"-16,-18 17 16,17-52-16,-17-36 15,36 53-15,-19-70 16,1 17-16</inkml:trace>
  <inkml:trace contextRef="#ctx0" brushRef="#br0" timeOffset="335735.3603">11201 3175 0,'-18'53'16,"0"-35"-16,1 17 0,17 0 15,0 18 1,17-35-16,19 17 16,-1-35-16,-17 0 0,52 0 15,-52-18-15,-1 1 16,1-36 0,0 35-16,-18 0 0,0 1 15,0-1-15,-18 1 0,18-1 16,-18 18-16,18-18 15,0 36-15,0 17 16,0-17-16,0-1 0,36 36 16,-19-35-1,19 0-15,-19-1 16,1-17 0,-18-17-1,0-19 1,0 19-16,0-19 15,0 19-15,0-1 16,18 18 0,-1 0-16,1 18 15,17 17 1,-17-17-16,17 17 16,-17 0-16,-1-17 15,1 0-15,-18-1 16,0 1-16,0 0 15,-18-18-15</inkml:trace>
  <inkml:trace contextRef="#ctx0" brushRef="#br0" timeOffset="336240.5011">11730 2805 0,'18'35'31,"-1"53"-31,1-17 16,17 52-16,-17-52 16,-1-18-16,1 52 15,-18-52-15,0-17 16,18-1-16,-18-53 31,17-35-31,1-17 16,-18 34-16,35-16 15,-17 34-15,17 18 16,-17 0 0,17 53-16,-35-18 15,35 18-15,-17-35 16,0 17-16,-1-17 0,1 17 15,-18-17-15</inkml:trace>
  <inkml:trace contextRef="#ctx0" brushRef="#br0" timeOffset="341702.963">10389 8114 0,'0'18'0,"0"34"0,0 1 16,0 53-16,0-35 16,0 52-16,0-70 15,18 0-15,0 35 16,-1-70-16,1 0 16,-18-1-16,18 1 0</inkml:trace>
  <inkml:trace contextRef="#ctx0" brushRef="#br0" timeOffset="342043.4156">10072 8467 0,'0'-18'16,"53"-17"0,-36-1-16,54-52 15,-36 35-15,0 0 16,1 18-16,-1 0 16,-17 0-16,17-18 15,-17 35-15,-1 18 31,1 18-15,0-1-16,17 19 16,0-19-16,-17 19 0,17-19 15,-17 1-15,52 17 16</inkml:trace>
  <inkml:trace contextRef="#ctx0" brushRef="#br0" timeOffset="388361.1606">9737 9260 0,'0'18'0,"0"17"0,35 54 16,-35-37 0,0 19-16,18-18 0,-18 53 15,17-71-15,-17-17 16,0 17-1,0-53-15,0-52 16,0 17-16,-17 0 16,17-71-16,0 72 15,0-19-15,17-52 16,1 87-16,0 1 0,34 0 16,-16 35-16,-1 17 15,-17 1-15,-18 0 16,0 17-16,0-17 15,-18 17-15,-35 35 16,18-34-16,17-1 0,-35 18 16,18 0-1,35-36-15,18 1 16,-18 0-16,53 17 16,-36 0-16,36-17 15,-18-1-15,-17 1 0,35 0 16,-35-18-16,-1 0 15,1 0-15</inkml:trace>
  <inkml:trace contextRef="#ctx0" brushRef="#br0" timeOffset="388678.6945">10160 9613 0,'18'-17'15,"-1"-1"1,-17 0-16,0 1 16,0-1-16,0 0 15,-17 1 1,17-1-16,-18 18 0,0 0 16,1 0-16,-1 53 15,18-35-15,-18 52 16,36-35-16,17 1 15,-17-19-15,17 1 16,36 0 0,-36-18-16,0 0 0,18-18 15,-35 0 1,0 1-16,-18-19 16</inkml:trace>
  <inkml:trace contextRef="#ctx0" brushRef="#br0" timeOffset="389356.6506">10530 9172 0,'0'-17'31,"0"34"-31,18-17 16,-18 36-16,0-19 0,0 71 15,0 18 1,0-53-16,0-18 0,18 36 16,17-18-1,0-36-15,-17-17 16,0 0-16,34 0 16,-34 0-16,17 0 15,-35-17-15,18 17 0,0 0 16</inkml:trace>
  <inkml:trace contextRef="#ctx0" brushRef="#br0" timeOffset="389862.2113">10866 9155 0,'0'53'16,"0"-1"-16,0 1 15,17 0-15,1 0 16,-1 0-16,54 53 16,-53-71-16,17 0 0,36 18 15,-54-53 1,18 0-16,1 0 16,-19-35-16,-17 17 0,18-52 15,-18 35-15,0-1 16,0-17-16,-18 18 0,18-18 15,-17-35-15,-1 53 16,18 17-16,0 1 16,0 34-1,18 54 1,-1-18-16,1 52 16,-18-52-16,18 0 0,-1 0 15,1 0-15,17 18 16,-17-36-16,-1-17 15,1 35-15</inkml:trace>
  <inkml:trace contextRef="#ctx0" brushRef="#br0" timeOffset="393633.9719">8837 10989 0,'0'-18'16,"-18"18"-1,18 18 1,18 35-1,0 18-15,-1-36 16,19 18 0,-19-36-16,19 1 15,-19-18-15,1 0 0,-1-18 16,1 1-16,0-19 0,-1 1 16,-17 0-16,18-36 15,-18 36-15,-18 17 0,18 1 16,0 34-1,0 1-15,18 17 16,0 18-16,-1 53 16,1-53-16,0 0 0,-1-18 15,-17 18-15,18 18 16,-18-36-16,0 0 16,0-17-16,-18-1 0,-35-17 15,36 0-15,-54-17 16,53-1-1,-17 1-15,0-54 16,17 53-16,1-17 0,-1-18 16</inkml:trace>
  <inkml:trace contextRef="#ctx0" brushRef="#br0" timeOffset="393955.0883">8767 10654 0,'-18'-18'16,"18"-17"-1,18 17-15,-1-35 16,1 18-16,-1 18 15,1-1-15,0-17 16,-1 17-16,1 18 16,0 71-1,-1-36-15,1 18 16,0-18-16,17 18 16,-18-18-16,54 18 15,-53-18-15,-1-17 0</inkml:trace>
  <inkml:trace contextRef="#ctx0" brushRef="#br0" timeOffset="394511.7634">9437 10495 0,'0'18'16,"17"-1"-1,1 19-15,0-19 0,52 36 16,-34-17-16,-1-19 16,53 36-16,-53-35 15,36 17-15,-36-17 16,-17-1-16,-1 1 16,-34-18-1,-18 18 1,-1-18-16,19 17 0,-36 1 15,17-1-15,1 19 16,17-19-16,1 1 16</inkml:trace>
  <inkml:trace contextRef="#ctx0" brushRef="#br0" timeOffset="394706.6118">9948 11007 0,'-53'17'15,"-17"36"1,-1-17-16,1 16 16,34-16-16,1-1 15</inkml:trace>
  <inkml:trace contextRef="#ctx0" brushRef="#br0" timeOffset="395035.0256">10495 10813 0,'-70'17'15,"34"1"-15,-34 52 16,34 19 0,36-36-16,53 52 15,-17-69-15,17-19 0,70 19 16,-52-36 0,-18 0-16,70-36 15,-88 1-15,18 0 0,-35 0 16,-1-1-16,-17-34 15,-17 34-15,-18 1 0,-18 0 16,0 0-16,-53 17 16,53 18-16,18 0 15,-1 18-15,19 17 0</inkml:trace>
  <inkml:trace contextRef="#ctx0" brushRef="#br0" timeOffset="395180.1093">11377 11218 0,'-18'-17'16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1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4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6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6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7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6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6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0:18.5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7355 2999 0,'18'0'31,"-36"0"94,18-18-109,-17 18-1,-1 0 1,1 0-16,-19 0 16,19 0-1,-19 0-15,19 0 16,-1 0-16,-17-18 15,17 18-15,-17 0 16,17 0 0,1-17-16,-36 17 15,17 17-15,19-17 0,-19 0 16,19 18-16,-18-18 0,-36 0 16,36 0-16,-36 18 15,36-18-15,-36 0 16,36 0-1,0 17-15,-18-17 0,-18 0 16,36 18-16,-18-18 16,18 0-16,-18 18 15,18-1-15,-54 1 16,54-18-16,0 0 0,-18 17 16,-18-17-16,36 0 15,17 0-15,1 0 16,-1 0-16,1 0 0,-19 0 15,19 0 1,-1 0 0,18 18-16,-18 0 31,1-1-15,-1 1-16,18 17 15,-18-17 1,18 35-16,0-18 15,0-17-15,0 17 0,0 18 16,0-35-16,0 52 16,0-35-1,0 1-15,0 34 16,0-34-16,18 52 16,-18-53-16,18 53 15,-18-53-15,17 54 16,-17-54-16,18 53 15,-18-35-15,0 35 16,0-35-16,18 53 16,-18-53-16,-18 53 15,18-53-15,-18 0 16,18 0-16,0-1 0,0 54 16,-17-70-1,17 69-15,0-69 16,0 69-16,0-52 15,17 0-15,-17 71 16,18-1-16,-18-70 16,18 0-16,-18 0 15,17 0-15,-17 0 0,18-18 16,-18 71-16,0-53 16,18 53-16,-18-53 15,17 17-15,-17-17 16,0 18-16,0-1 0,0 54 15,0-71-15,0 70 16,0-70-16,18 0 16,-18 35-16,0-35 15,0 0-15,0 35 16,0-35-16,17 0 16,-17 35-16,18-53 0,-18 71 15,18-70 1,-18 52-16,0-35 15,0 17 1,0 1-16,0-36 0,0 0 16,0 36-1,0-53-15,17 34 16,-17-16-16,18 17 16,-18-36-16,0 19 15,0-19-15,0 1 0,18 35 16,-18-18-16,17 18 15,-17-35-15,0 17 16,0 18-16,0-18 16,0-17-16,0 35 15,0-36-15,0 1 0,0 17 16,0-17-16,0-1 0,0 19 16,18-19-1,-18 1-15,0 0 0,18-1 16,-18 1-16,17 17 15,1-17 1,0 17 0,-1-17-16,1-1 15,-1-17-15,19 18 16,-19-18-16,19 18 16,-19-18-16,1 0 15,35 0-15,-36-18 16,19 18-16,-1 0 0,36-18 15,-36 18 1,35-17-16,-34 17 16,-1 0-16,-17 0 0,52-18 15,-35 18-15,1 0 16,17 0 0,-18 18-16,0-18 0,36 17 15,-18-17-15,-18 0 16,18 18-16,35-18 15,-53 18-15,18-18 16,-17 0-16,16 0 0,-16-18 0,-1 18 16,0-18-1,-17 18-15,17 0 16,-35-17-16,18 17 16,-1-18 15,-17 0-16,0 1-15,18-1 0,-18-17 16,18 0-16,-1 17 16,-17 0-16,18-35 15,-18 18-15,0 18 0,18-19 16,-18 1-16,0 0 0,0-18 16,-18 17-16,18-52 15,0 53 1,0-18-16,0-35 15,0 53-15,0-18 0,18-71 16,-18 71 0,0-17-16,17-71 15,-17 70-15,-17-70 16,17 53-16,0-71 16,0 71-16,0-89 15,0 89-15,0 0 16,0 0-16,0-18 0,-18-88 15,18 106-15,0-106 16,0 88-16,0 18 16,18 0-16,-1-106 15,-17 105-15,18-105 16,-18 88-16,18 1 16,-18-1-16,0 0 0,0 0 15,0-106-15,0 107 16,-36-107-16,19 106 15,-19-88 1,19 35-16,-1 106 16,18 1-16,-18-37 15,18 36-15,0-17 16,0 35-16,0-54 16,0 54-16,18-53 15,-18 35-15,0-18 16,-18 36-16,1-18 15,-1 36-15,1 17 16,-1-18-16,-17 18 16,17 0-16,-35 18 15,35-18-15,1 0 0,-36 17 16,35-17 0,-52 0-16,34 0 15,-17 18-15,18 0 16,0-1-16</inkml:trace>
  <inkml:trace contextRef="#ctx0" brushRef="#br0" timeOffset="11024.68">1252 10248 0,'0'0'0,"0"18"16,18-18-1,0 0-15,-1 0 16,36-18-16,-18 1 16,1-1-16,-1-17 15,0-1-15,18 1 0,0-53 16,-18 35-16,1-53 16,-36 53-16,17-35 15,-17 35-15,-17 18 16,-19 0-16,19 17 15,-18 18-15,17 0 16,0 53 0,1 0-16,17 0 0,-18 17 15,18 1-15,0-1 0,0 89 16,0-71-16,18-17 16,-18 70-16,0-88 15,0 35 1,-18-53-16,-17 1 15,-1-19-15,1-17 16,17-17-16,1-19 16,-1 19-16,18-71 0,0 70 15,18-35 1,-1 35-16,1 18 0,35 0 16,-18 18-16,18 35 15,-17-35-15,-1 34 16,-18-16-16,19-1 15,-19 0-15</inkml:trace>
  <inkml:trace contextRef="#ctx0" brushRef="#br0" timeOffset="11736.8318">1976 10336 0,'-53'0'0,"106"0"0,-124 18 16,53 0-16,-35 17 15,53 0-15,-17-17 16,17 35-16,17-36 16,1 1-16,35 0 15,-18-18-15,1-18 0,-19 0 16,18 1-16,18-18 15,-53 17-15,18 0 0,-18 1 16,0-1-16,-35-17 16,17 35-16,0 0 15,1 0-15,-18 0 16,17 17 0,18 1-16,0 0 0,0-1 15,0 1-15,35-18 0,18 18 16,-35-18-16,52 0 15,-52-18-15,0 18 16,-1 0-16,1-18 16,-18 1-16,0-1 15,0 0-15,-18 18 16,18 18 15,18 0-31,0-1 16,17 1-16,18 0 15,-36-1-15,36 18 16,-17 1-16,-19-1 16,1 0-16,-1 71 15,-17 18-15,-17-72 16,-1-16-16,1 17 0,-1-36 16,-35 19-16,18-36 15,-18 0 1,18-18-16,-1-35 15,19 0-15,17-35 16,0 35-16,53-35 16,-18 53-16,53-36 15,-53 53-15,1 1 16,16-19-16,-34 19 16,0 17-16,-36 17 15</inkml:trace>
  <inkml:trace contextRef="#ctx0" brushRef="#br0" timeOffset="12574.2244">2469 10495 0,'-17'-17'16,"34"17"15,-17-18-16,18 18 1,0-18-16,-1 1 16,-17-1-16,18 0 0,-18 1 15,0-1-15,-18 0 0,1-17 16,-1 35-16,0 0 16,-17 0-1,18 0-15,-1 35 16,0-17-16,18 0 0,0 17 15,18-17-15,17 35 16,0-18-16,36-18 16,-36 1-16,36-18 15,-54 0-15,19-18 16,-19 1-16,-17-1 16,-17 1-16,-1-19 15,0 19-15,1-1 16,17 0-16,17 18 31,36 0-31,-17 18 16,-1-18-16,0 0 0,1 0 15,-19 0-15,1 0 16</inkml:trace>
  <inkml:trace contextRef="#ctx0" brushRef="#br0" timeOffset="13171.4637">3651 10478 0,'0'0'0,"36"-36"15,-19 19-15,1-19 0,17-17 0,0-52 16,-35 52-1,18-71-15,-18 54 16,-35-54-16,-18 36 16,18 53-16,-18-1 15,17 19-15,19 34 16,-1 1-16,0 17 16,1 18-16,17 53 15,17-35-15,19-18 0,-1 17 16,53 18-16,-35-52 15,0-19-15,53 18 16,-53-35-16,53-17 16,-71-1-16</inkml:trace>
  <inkml:trace contextRef="#ctx0" brushRef="#br0" timeOffset="13308.6323">4216 9843 0,'-18'0'16,"18"17"-16,0 1 0,18 17 15</inkml:trace>
  <inkml:trace contextRef="#ctx0" brushRef="#br0" timeOffset="13412.0271">4357 10195 0,'-18'0'16,"1"0"0</inkml:trace>
  <inkml:trace contextRef="#ctx0" brushRef="#br0" timeOffset="15129.0932">5327 9578 0,'0'0'15,"18"-18"-15,-18 36 16,-18 88 0,18-18-16,18 88 15,-18-87-15,17 69 16,36-52-1,-35-71-15,17-17 0,36 0 16,-54-18 0,19 0-16,34-53 15,-52 17-15,-18 1 0,17-53 16,-17 70-16,0-35 16,0 71-1,18 17 1,0 1-16,17 34 15,0-52-15,36-1 16,-36 1 0,0-18-16,36-18 0,-53 1 15,-1-36 1,-17 18-16,-17-36 16,-1 36-16,-35-53 15,35 35-15,1 17 16,-1 1-16,18 0 0,-18 0 15</inkml:trace>
  <inkml:trace contextRef="#ctx0" brushRef="#br0" timeOffset="15378.2119">6174 9560 0,'35'-17'0,"-17"-1"15,17 0 1,-18 1-16,19 17 0</inkml:trace>
  <inkml:trace contextRef="#ctx0" brushRef="#br0" timeOffset="15606.6717">6209 9507 0,'0'18'16,"0"0"-16,0 17 15,18 0-15,-18 0 16,0 1-16,0 34 16,17-17-1,-17-35-15,18 0 0,17-1 16,-17 1-16,-1-18 16,19 0-16,-19 0 0,19 0 15</inkml:trace>
  <inkml:trace contextRef="#ctx0" brushRef="#br0" timeOffset="15963.9373">6509 9807 0,'17'0'15,"1"0"-15,0-35 16,-1 0 0,-17 17-16,0 0 15,18-35-15,-18 18 16,0-18-16,-18 36 16,18-1-16,-17 0 15,17 1-15,-18 17 16,18 17-16,0 19 15,0-1-15,0 0 16,18 18-16,-1-18 16,1-17-16,17 17 15,-17-35-15,0 0 0,-1 0 16,1 0 0,-1 0-16</inkml:trace>
  <inkml:trace contextRef="#ctx0" brushRef="#br0" timeOffset="16267.9314">6720 9472 0,'0'0'0,"18"0"16,0-18 0,-1 18-16,1 0 0,0 0 15,-1 0-15,1 18 16,-18 0-16,18 17 15,-1 0-15,-17-17 16,0 0-16,18 17 0,-1-18 16,-17 1-16,18 0 15,-18-1-15,-18-17 32,1 0-17,-1 0-15,1 0 16,-1 0-16,0 0 15,1 36 1</inkml:trace>
  <inkml:trace contextRef="#ctx0" brushRef="#br0" timeOffset="16447.4963">7126 10089 0,'-18'71'16,"36"-142"-16,-53 160 0,0-54 0,-18 0 15,17-17-15,19-1 16</inkml:trace>
  <inkml:trace contextRef="#ctx0" brushRef="#br0" timeOffset="17431.5669">7620 9454 0,'0'18'16,"0"35"-1,0 0-15,18 0 16,-1 17-16,19 89 16,-36-71-16,17-17 0,1 52 15,-18-87-15,0-19 16,0 19-16,17-54 31,1-35-31,17 35 16,18-35-16,-35 36 15,35 17-15,-18 0 16,0 0-16,1 0 0,17 53 16,-36-36-16,-17 1 15,0 17-15,-17-17 0,-19 17 16,1-17-16,-18-1 15,0 1-15,0 0 0,-35-1 16,35-17-16,36 0 0,-1-17 16,0-19-16,36 19 0,0-18 15</inkml:trace>
  <inkml:trace contextRef="#ctx0" brushRef="#br0" timeOffset="17726.4559">8132 9313 0,'17'0'16,"18"0"-16,18 0 15,-17 0-15,34-17 16,-52 17-16,-1 0 16,1 0-16</inkml:trace>
  <inkml:trace contextRef="#ctx0" brushRef="#br0" timeOffset="17936.9705">8237 9349 0,'0'0'16,"0"53"-16,-17-18 0,-1 53 15,0-53-15,18 53 16,0-52-16,0 17 15,18-36-15,35 19 16,-35-19-16,17-17 16,18 0-1,-18 0-15,-17 0 0</inkml:trace>
  <inkml:trace contextRef="#ctx0" brushRef="#br0" timeOffset="18292.4054">8484 9754 0,'18'-17'31,"0"-19"-15,-1 1-16,1 17 15,0-52-15,-18 52 16,0-17-16,0 17 0,0-17 16,-18 35-1,0 18 1,1-1-16,17 19 16,-18 17-16,18-18 15,0-18-15,18 19 0,-1-19 16,19 36-1,-19-53-15,18 18 16,1-18-16,-19 0 0,19-35 16</inkml:trace>
  <inkml:trace contextRef="#ctx0" brushRef="#br0" timeOffset="18604.9012">8714 9384 0,'35'-18'16,"-70"36"-16,88-36 0,-18 18 16,0 0-1,0 0-15,-17 0 16,0 18-16,-18 0 16,17 17-16,-17-18 15,0 1-15,0 17 0,0 36 16,0-36-1,18 53-15,-18-70 16,18 53-16,-1-54 16,-17 1-16,0 0 15,-17-18 1,-19 0 0,19-18-16,-19 18 15,19-18-15</inkml:trace>
  <inkml:trace contextRef="#ctx0" brushRef="#br0" timeOffset="20028.1051">1252 11448 0,'0'35'16,"0"0"0,0 36-16,18 52 0,0-35 15,-1 1-15,1-19 16,0 1-16,17 52 15,-18-88-15,1-17 16,0 0-16</inkml:trace>
  <inkml:trace contextRef="#ctx0" brushRef="#br0" timeOffset="20216.9317">1288 11553 0,'0'0'16,"35"-17"-16,0-1 16,36 1-16,-36 17 15,36-18-15,-54 18 16,1 18-16,-18-1 0,0 1 16,-18-1-16</inkml:trace>
  <inkml:trace contextRef="#ctx0" brushRef="#br0" timeOffset="20328.5494">1341 11836 0,'52'0'15,"-104"0"-15,140 0 0,-53 0 0,36-18 16,-36 0-16</inkml:trace>
  <inkml:trace contextRef="#ctx0" brushRef="#br0" timeOffset="20562.2639">1552 11959 0,'18'53'15,"0"-35"-15,17-1 0,0 19 16,0-36 0,-17 0-16,0 0 0,-1 0 0,1 0 15,0-18 1,-18 0-16,-18-17 15,0 17-15,-35-17 16,36 18-16,-19-19 16,1 36-1,18 0-15</inkml:trace>
  <inkml:trace contextRef="#ctx0" brushRef="#br0" timeOffset="20786.0859">1940 12136 0,'-17'-36'15,"17"19"-15,-18-54 16,18 36-16,0-36 16,0 36-1,0 0-15,0 17 0,18-17 16,17 35-1,-17 17-15,-1 19 16,1-36-16</inkml:trace>
  <inkml:trace contextRef="#ctx0" brushRef="#br0" timeOffset="21456.6037">2170 11871 0,'0'18'15,"0"35"1,0-36 0,0 36-16,17-35 0,1-1 15,0 1 1,-1-18-16,-17-18 15,0 1 1,0-1 0,0 0-1,0 1-15,18 17 16,-1 0-16,1 17 16,17-17-1,-17 18-15,0-18 0,17 0 0,-17 0 16,-1 0-16,1-18 15,-18 1 1,-18-1-16,1 18 16,-1-17-16,0-1 0,1 0 15,-1 1 1,36 17 0</inkml:trace>
  <inkml:trace contextRef="#ctx0" brushRef="#br0" timeOffset="22072.7725">2628 11889 0,'-17'0'16,"34"0"-16,-52 0 0,17 17 16,18 1-16,-17 0 0,17-1 15,17 1-15,19-1 16,-19-17-1,1 0-15,-1 0 16,-17-17 0,0-1-16,-17 1 15,17-1-15,17 18 47,19 18-47,-19-18 16,36 17-16,-35-17 15,0 0-15,-1 0 0,1 18 16,-36-18 15,36 0 16,17 0-31,-17 0-1,17 0-15,-17-18 16,-1-17-16,-17 17 16,0-35-1,0 18-15,0 0 0,0 0 16,-17-1-16,-1-52 16,-17 53-16,0-1 15,17 19-15,-17 17 16,35 17-16,0 54 15,17-36-15,19 36 16,16-18 0,54 0-1,-70-36-15,16 1 16,-34-18-16</inkml:trace>
  <inkml:trace contextRef="#ctx0" brushRef="#br0" timeOffset="22202.5876">3210 11483 0,'0'18'0</inkml:trace>
  <inkml:trace contextRef="#ctx0" brushRef="#br0" timeOffset="22331.1691">3334 11783 0,'17'0'16</inkml:trace>
  <inkml:trace contextRef="#ctx0" brushRef="#br0" timeOffset="24709.9331">4198 11183 0,'18'35'16,"-18"1"-16,17 69 15,1-34-15,0 88 16,-1-89 0,-17 1-16,18-18 0,0-18 15,-18 0-15,35 1 16,-35-19-16,35-34 16</inkml:trace>
  <inkml:trace contextRef="#ctx0" brushRef="#br0" timeOffset="24984.6171">4480 11783 0,'0'70'16,"0"-140"-16,0 176 0,18-89 0,-18 1 16,0-36-1,0 1-15,18-54 16,-18 53-16,17-52 15,-17 52 1,18 1-16,-1 17 0,1 0 16,0 17-1,-1 1-15,-17 0 16,18 17-16,-18-18 0,18 36 16,-18-35-16,17-18 15,-17 18-15,18-18 0</inkml:trace>
  <inkml:trace contextRef="#ctx0" brushRef="#br0" timeOffset="25317.0351">4833 11906 0,'0'0'0,"35"88"0,-17-35 16,-18 0-16,18 18 0,17 35 15,-35-71-15,18 18 16,-36-71-1,-17-70 1,17 35 0,-17-53-16,17 36 15,18-71-15,0 88 16,18 0-16,35-35 16,-18 70-16,-17 18 0,34 18 15,-34-1 1,0 1-16,-18 0 0,0 52 15,-18-35-15,-17 1 16,17-1-16,-17 0 16,17-17-16,1-18 0,17-18 15,17 18 1</inkml:trace>
  <inkml:trace contextRef="#ctx0" brushRef="#br0" timeOffset="25610.7468">5133 11783 0,'0'0'16,"0"17"-16,0 1 0,0 0 16,18-1-16,-18 19 15,17-19-15,1-17 16,-1 18-16,19-18 0,-19-18 16,1 1-1,0-1-15,-18 0 16,0-17-16,0 17 15,0 36 1,17 17 0,1-35-16,0 36 15,-1-19 1,1-17-16,17 18 16,-17-18-16,-1 0 0,1 0 15,0-18-15</inkml:trace>
  <inkml:trace contextRef="#ctx0" brushRef="#br0" timeOffset="25856.549">5468 11483 0,'18'0'16,"-1"0"-16,36-18 16,-17 18-16,-1 0 15,0 0-15,0 0 0,18-17 16,-17 17-16,-19 0 16,-17-18-1</inkml:trace>
  <inkml:trace contextRef="#ctx0" brushRef="#br0" timeOffset="26061.2668">5592 11077 0,'0'106'16,"17"-53"-16,1 18 15,-1 52-15,1-52 16,-18-1-16,18-17 0,-1 53 16,1-71-1,0 0-15,-18 1 0</inkml:trace>
  <inkml:trace contextRef="#ctx0" brushRef="#br0" timeOffset="27218.6498">7161 11624 0,'0'0'0,"-35"0"0,17-18 0,-52 18 16,35 0-1,17 0-15,-17 18 0,17 0 16,0 17-16,1-17 0,-1 17 15,18 35 1,18-34-16,-1-19 0,1 1 0,0 0 16,52 17-1,1-35-15,-36-18 16,0 18-16,-17-17 0,-18-1 16,18 0-16,-36-17 15,0 17-15,1 1 0,-1-1 16,0 18-1,18 18 1,36 35 0,-19-36-16,36 19 15,-17-19-15,-1 1 16,35-18-16,-34 0 16,-1 0-16,-17-18 0</inkml:trace>
  <inkml:trace contextRef="#ctx0" brushRef="#br0" timeOffset="27435.3994">7461 11007 0,'18'-18'15,"0"18"-15,34 0 16,-16 0-16,-1 0 0,0 0 16,1 0-16,-1 0 15,-18 0-15</inkml:trace>
  <inkml:trace contextRef="#ctx0" brushRef="#br0" timeOffset="27628.9808">7514 11113 0,'0'70'15,"0"-140"-15,0 175 0,0-69 0,0 17 16,18-36-16,-1 36 16,1-35-1,0-1-15,-1 1 0,1-18 16,0 18-16,35-18 15</inkml:trace>
  <inkml:trace contextRef="#ctx0" brushRef="#br0" timeOffset="27969.7044">7796 11377 0,'0'0'0,"0"-18"16,18 18-16,35-35 16,-35 0-16,17 17 15,-17-17-15,-1-18 16,1 0-16,-18 36 16,-18-19-16,18 19 0,-17-1 15,-19 0 1,19 18-16,-1 0 15,0 18-15,18 17 16,0 1-16,0-19 0,18 54 16,0-36-16,17 18 15,-17-35 1,-1 17-16,18-35 0,-17 17 16,0 1-16,-1-18 0</inkml:trace>
  <inkml:trace contextRef="#ctx0" brushRef="#br0" timeOffset="28138.7269">8149 11271 0,'18'0'15,"-1"0"-15,19 0 16,-19-17-16,36 17 15,-35 0-15</inkml:trace>
  <inkml:trace contextRef="#ctx0" brushRef="#br0" timeOffset="28325.7544">8414 11148 0,'0'17'15,"0"19"-15,0-1 16,0 0 0,0 1-16,0-19 15,17 1-15,1-18 16,-18 17-16</inkml:trace>
  <inkml:trace contextRef="#ctx0" brushRef="#br0" timeOffset="28675.5088">8520 10954 0,'17'0'15,"-34"0"-15,52-18 0,-17 18 0,-1 0 16,36-18-1,-18 18-15,1 0 16,-19 18-16,-17 0 0,18-1 16,-18 1-16,18 53 15,-18-1-15,0-52 16,0 17-16,0 0 16,17 1-16,-17-1 15,0-17-15,0-1 16,-17-17-1,-1 0 1,0 0-16</inkml:trace>
  <inkml:trace contextRef="#ctx0" brushRef="#br0" timeOffset="29972.0705">9243 11977 0,'-18'35'15,"-17"-17"-15,-18 52 16,18-34-16,-1-19 0,1 18 16,0 1-16</inkml:trace>
  <inkml:trace contextRef="#ctx0" brushRef="#br0" timeOffset="30906.7461">9895 11624 0,'0'0'16,"0"-18"-16,-35-17 0,35 17 15,-53 18 1,36 0-16,-19 18 0,19 0 16,-1 17-16,0 0 0,-17 54 15,35-37-15,35 19 16,1-36-16,52 1 16,-53-36-16,18 0 15,0 0-15,-18-18 16,36-17-16,-36-1 15,-35 19-15,0-19 0,-35-16 16,17 34-16,-17-17 16,-36 17-1,36 0-15,-35 18 16,52 0-16,0 0 16,36 18-1,35-18 1,-36 0-16,54 0 15,-53 0-15,17 0 16,-17 0-16,-1 0 16,1-18-16,-18 1 15,-18-1 1,18 0-16,0 1 16,0-1-16,0 0 15,18 36 1,-1 0-1,-17-1 1,36 36-16,-36-35 16,0 35-16,0-18 15,0 18 1,17-18-16,1 18 16,-18-35-16,18-18 0,-1 18 15,1-18-15,0 0 16,-18-18-16,0 0 15,0 1-15,17 17 0,-17-18 16,0-17 0</inkml:trace>
  <inkml:trace contextRef="#ctx0" brushRef="#br0" timeOffset="30994.3604">10283 11659 0,'0'18'16</inkml:trace>
  <inkml:trace contextRef="#ctx0" brushRef="#br0" timeOffset="31366.6627">10283 11695 0,'0'17'16,"-17"1"-1,17 0-15,0 34 16,0-34-16,17 35 16,1-35-16,-18-1 15,18-17-15,17-17 16</inkml:trace>
  <inkml:trace contextRef="#ctx0" brushRef="#br0" timeOffset="31561.9369">10354 11642 0,'18'0'16,"-1"-18"-16,36 0 15,0 1-15,0-1 16,-18 0-16,1-17 16,-1 18-1</inkml:trace>
  <inkml:trace contextRef="#ctx0" brushRef="#br0" timeOffset="31762.7225">10478 11271 0,'0'0'0,"0"36"0,-18 52 16,0-35-16,18 52 16,-17-52-16,17 0 15,0-17-15,17 17 0,-17-18 16,18 0-16,17 0 15</inkml:trace>
  <inkml:trace contextRef="#ctx0" brushRef="#br0" timeOffset="32118.2824">10689 11924 0,'18'123'15,"-36"-246"-15,36 299 0,-1-70 16,-17-53-16,18-18 0,-18 1 16,0-54-1,0-35 1,0 0-16,-18-35 16,18 35-1,-17-18-15,17 19 0,0-19 16,17-52-16,1 87 15,17-17-15,-17 53 16,17 0 0,-17 18-16,-18 17 0,0 1 15,-18-1-15,-17 18 16,17-18-16,-17 0 16,17-35-16,18-17 15,18-1 1</inkml:trace>
  <inkml:trace contextRef="#ctx0" brushRef="#br0" timeOffset="32585.2007">10989 11730 0,'0'0'0,"-18"35"0,1-17 16,17 17-16,0 0 15,0-17-15,17 0 16,1-1-16,0 1 0,-1-18 15,1 0-15,17 0 16,-17-18-16,0 1 16,-18-1-16,0 0 0,0-17 15,0 17-15,-18 18 16,36 18 0,-1 0-1,1-1 1,-1-17-16,19 0 15,-19 0-15,19 0 0,-19-17 16,19-36-16,-19 18 16,-17-1-16,18-34 15,-18 17-15,0 0 0,0-18 16,0 1-16,0 17 0,-18-18 16,1 1-16,-1 34 0,0-16 15,18 34 1,0 36-16,0 17 15,0 71 1,18-36-16,17 36 0,0-35 16,1 17-1,-1 0-15,-17-17 16,-18-36 0</inkml:trace>
  <inkml:trace contextRef="#ctx0" brushRef="#br0" timeOffset="32751.5214">11254 11501 0,'35'0'16,"-70"0"-16,105 0 0,-52 0 0,52 17 16,-52-17-16,35 0 15,-35 0-15</inkml:trace>
  <inkml:trace contextRef="#ctx0" brushRef="#br0" timeOffset="33909.2628">12506 11518 0,'0'0'15,"18"-17"-15,-18-1 0,0 0 16,0 1-16,-36-1 15,19 18-15,-54 0 16,1 0 0,-1 53-1,36-18-15,17-17 0,0 17 16,1 36-16,34-36 16,19 18-16,-1-35 15,53-1-15,-52-17 16,16 0-16,-16 0 0,-1-17 15,18-19 1,-35 1-16,-18 17 0,0-17 16,-18-18-16,18 18 15,-18 17-15,1 1 16,-1-1-16,0 18 0,1 0 16,17 18-16,0 34 15,17-34-15,36 53 16,-17-54-16,34 36 15,-35-35-15,1-18 16,-1 18-16</inkml:trace>
  <inkml:trace contextRef="#ctx0" brushRef="#br0" timeOffset="34231.1651">12735 10813 0,'0'0'0,"18"0"15,0-18-15,-1 18 0,18-18 16,1 18-16,-19-17 0,36 17 16,-35-18-16,0 18 15</inkml:trace>
  <inkml:trace contextRef="#ctx0" brushRef="#br0" timeOffset="34425.6541">12841 10866 0,'0'0'0,"0"17"0,0 54 15,0-36-15,0 36 16,0-36-16,0 0 0,0 0 15,0-17-15,18 0 0,17-1 16,-17 1-16,-1-18 16,1 0-16,0-18 0</inkml:trace>
  <inkml:trace contextRef="#ctx0" brushRef="#br0" timeOffset="34777.3265">13106 11165 0,'0'0'16,"35"0"-16,-17-17 0,17-1 16,-17 1-16,-1-19 15,1 19-15,-1-19 16,-17 1-16,0 17 0,0-17 0,0 0 15,-35 0-15,18-1 16,-1 19-16,0 17 16,1 0-1,-1 17-15,18 36 16,0-18-16,0 1 16,18 17-16,-1-18 15,19 0 1,-1 1-16,-18-19 0,19-17 15,-1 18-15,-17-18 16,-1 0-16</inkml:trace>
  <inkml:trace contextRef="#ctx0" brushRef="#br0" timeOffset="35116.6406">13406 10742 0,'0'0'0,"17"0"0,1 0 16,17-18 0,-17 18-16,-1-17 15,19 17-15,-19 0 0,1 0 16,0 0-16,-18 35 16,17-17-16,-17-1 15,0 19-15,0-1 0,0 0 16,18 53-1,0-52-15,-1 52 16,1-70-16,-1 34 16,-17-34-16,0 0 15,0-1-15,-17-17 16,-1 0-16,1 0 16,-1 0-16,-17 0 15,17 0-15,-17 0 16</inkml:trace>
  <inkml:trace contextRef="#ctx0" brushRef="#br1" timeOffset="56793.2018">1341 13212 0,'-18'0'16,"0"0"15,36 0-15,0 17 0,34-17-1,-34 18-15,35-1 16,-18-17-16,1 18 15,-19 0-15,19 17 16,-36-17-16,0 17 16,0 0-16,0 18 0,-18-18 15,0 36-15,1-36 16,17 1-16,0-19 16,17 18-16,-17-17 15,18-18-15,17 18 16,-17-18-16,35 17 15,-36-17-15,1 0 16,-36 0 0</inkml:trace>
  <inkml:trace contextRef="#ctx0" brushRef="#br1" timeOffset="56955.7899">1464 13547 0,'0'0'0,"35"0"16,-17 0 0,0 0-16,-1 17 0,1-17 15,0 0-15,-1 0 16,18 0-16,-35 18 0,36-18 16</inkml:trace>
  <inkml:trace contextRef="#ctx0" brushRef="#br1" timeOffset="57232.8771">1693 12859 0,'18'0'16,"17"0"0,-17 0-16,52-18 15,-52 18-15,17 0 16,-17-18-16,0 18 16,-1 0-16,1 0 0,-18 18 15</inkml:trace>
  <inkml:trace contextRef="#ctx0" brushRef="#br1" timeOffset="57816.4531">1711 12859 0,'0'17'63,"0"1"-47,18 17-16,-18 18 15,0-17-15,0-1 16,0-18-16,0 36 15,17-17-15,-17-19 0,18 1 16,0-18-16,-1 35 16,1-35-16,-1 0 0,1 0 15,17 0 1</inkml:trace>
  <inkml:trace contextRef="#ctx0" brushRef="#br1" timeOffset="58139.0792">1976 13194 0,'17'0'16,"1"-18"0,-1 1-1,1-1-15,17-35 16,-35 35-16,0 1 0,0-18 15,0-1-15,-17-17 16,-1 18-16,0 17 0,1 1 16,-1-1-16,1 18 15,-1 18-15,18 52 16,0-34 0,35 34-16,-17-35 15,35 18-15,-18-35 16,18 0-16,-18-18 15,1-18-15</inkml:trace>
  <inkml:trace contextRef="#ctx0" brushRef="#br1" timeOffset="58429.5063">2187 12841 0,'18'0'15,"0"0"1,-1 0-16,1 18 0,17-1 0,-17-17 16,-1 36-1,1-19-15,-18 1 0,18 35 16,-18-35-16,17 17 16,-17 0-16,0 18 15,0-18-15,0-17 16,-17-18-1,-1 0 1,0 0-16,1 0 16,-1-18-16,0 1 15</inkml:trace>
  <inkml:trace contextRef="#ctx0" brushRef="#br1" timeOffset="58595.2413">2575 13212 0,'36'0'15,"-19"-18"-15,1 18 16,-1 18 0</inkml:trace>
  <inkml:trace contextRef="#ctx0" brushRef="#br1" timeOffset="58705.922">2593 13529 0,'0'0'0,"35"0"0,-17 0 0,17 0 16,0-18-16</inkml:trace>
  <inkml:trace contextRef="#ctx0" brushRef="#br1" timeOffset="59336.5938">3316 12982 0,'-18'18'0,"18"0"16,-17 70-16,17-35 16,0 70-16,0-52 15,0-18-15,0 17 16,17-35-16,1 1 0,0-1 15,-1-17-15,19 17 16,-19-35-16,1-18 16,0 1-16,-18-1 15,17 0-15,1 18 16,17 0 0,0 0-16,18 18 15,-17-18-15,-1 0 0,0-18 16,0 1-16,36-19 15,-53 1-15,-1 17 0,-17-17 16,0-35 0,-17 34-16,-19 1 0,19 0 15,-19 17-15,1-17 0,0-18 16,17 35-16,18-17 16</inkml:trace>
  <inkml:trace contextRef="#ctx0" brushRef="#br1" timeOffset="59539.1379">3845 12753 0,'0'0'0,"18"0"15,35 0 1,-18 0-16,-17 0 15,17 0-15,-17 0 16,-1 0 0</inkml:trace>
  <inkml:trace contextRef="#ctx0" brushRef="#br1" timeOffset="59657.9422">3881 12859 0,'0'53'15,"0"-106"-15,17 141 16,-17-53-16,18 1 0,-1-19 15,1 1-15,17 17 16,1-17-16,-19-18 16</inkml:trace>
  <inkml:trace contextRef="#ctx0" brushRef="#br1" timeOffset="59992.7715">4110 13035 0,'18'0'16,"-1"-17"-1,1-1-15,-1 0 0,19-17 16,-19 0-16,-17 17 16,0 0-16,0-17 0,0 17 15,-17-34 1,-1 34-16,0-17 0,18 17 15,-17 18-15,-1-18 0,1 36 16,-1 0-16,18 17 16,0 0-16,35 36 15,-17-36-15,35 18 16,-36-35-16,36 17 16,-17-35-16,16 0 15,-34 0-15,0-18 16</inkml:trace>
  <inkml:trace contextRef="#ctx0" brushRef="#br1" timeOffset="60268.5185">4392 12682 0,'18'-17'16,"-1"17"-16,19 17 15,-19-17 1,19 36-16,-19-19 15,1 1-15,-18 0 0,17 17 16,-17 0-16,18 36 16,-18-36-16,18 36 15,-18-36-15,0-18 16,0 1-16,-18-18 16,-17-18-1,17 1-15,-52-1 16,52 18-16,-35 0 15</inkml:trace>
  <inkml:trace contextRef="#ctx0" brushRef="#br1" timeOffset="61181.0312">4904 13300 0,'0'0'0,"0"-18"0,-18-17 16,0 17-16,1 18 16,-1 0-16,0 0 0,-34 18 15,34-1 1,-17 19-16,-1 34 16,36-17-16,-17-18 0,17 18 15,0-17-15,0-19 0,35 19 16,-17-19-16,52-17 15,-52-17-15,52-19 16,-52 19 0,0-19-16,-18 19 0,17-36 15,-17 18-15,-17 17 16,-1-17-16,0 35 16,18 17-1,0 1-15,0 17 16,18 18-16,0-35 15,-1-1-15,1 1 16,17 0-16,-17-18 0,17 0 0,18 0 16,-35-18-1,-1 0-15</inkml:trace>
  <inkml:trace contextRef="#ctx0" brushRef="#br1" timeOffset="61379.5591">5062 12735 0,'18'0'0,"35"0"16,-35 0-16,17 0 15,0 0-15,0 0 16,1 0-16,-19 0 0,1 0 15</inkml:trace>
  <inkml:trace contextRef="#ctx0" brushRef="#br1" timeOffset="61536.4759">5186 12806 0,'0'0'15,"0"53"-15,0-36 0,0 36 16,0-17-16,0-19 15,17 1-15,-17 0 0,18 17 16,0-18-16</inkml:trace>
  <inkml:trace contextRef="#ctx0" brushRef="#br1" timeOffset="61870.5475">5327 13088 0,'0'0'16,"0"18"-16,18-36 16,-1 18-16,19-35 15,-19 17-15,1 1 16,-1-19-16,-17 19 0,0-19 16,0 19-16,0-19 0,0-34 15,-17 52-15,-1-17 16,1 17-16,-1 18 15,18 36 1,0-19 0,0 1-16,0 35 15,0-36-15,18 36 16,-1-17-16,1-1 16,-18-17-16,17-1 0,1 1 15,0-1-15,17 1 16,-17-18-16</inkml:trace>
  <inkml:trace contextRef="#ctx0" brushRef="#br1" timeOffset="62072.2908">5609 12912 0,'18'0'15,"-1"0"1,19 0-16,-19 0 16,1 0-16,0-18 0,-1 18 15,1 0-15</inkml:trace>
  <inkml:trace contextRef="#ctx0" brushRef="#br1" timeOffset="62288.0273">5909 12788 0,'-18'0'16,"18"35"-1,0 1-15,0 17 16,0-36-16,0 1 15,18 0-15,-18-1 0,18 1 16,-18 0-16,17-18 0</inkml:trace>
  <inkml:trace contextRef="#ctx0" brushRef="#br1" timeOffset="62672.3032">6085 12735 0,'18'0'31,"0"0"-16,17 0-15,-17 0 16,17 18-16,-17 0 16,-1 17-16,1 18 15,-18-18-15,17 0 16,-17 1-16,0-19 0,0 19 16,0-19-16,0 18 15,-17-35-15,-1 18 16,1-18-1,-19-18-15,19 1 16,-1-1 0</inkml:trace>
  <inkml:trace contextRef="#ctx0" brushRef="#br1" timeOffset="62881.5296">6368 13458 0,'35'0'0,"18"0"15,-36 0-15,19 0 16,-19-17-16,36 17 15</inkml:trace>
  <inkml:trace contextRef="#ctx0" brushRef="#br1" timeOffset="63032.4487">6491 13406 0,'0'0'16,"0"35"-16,0 35 15,0-34-15,0-19 0,18 36 16,-18-35-16</inkml:trace>
  <inkml:trace contextRef="#ctx0" brushRef="#br1" timeOffset="63628.1955">6985 12912 0,'0'0'0,"0"35"0,18 18 16,-18 0-16,17 0 16,1 17-16,0 1 0,-1 70 15,-17-88-15,0 0 0,18 35 16,-18-70-16,-18-18 16,18-18-1,0-17 1,0 17-16,18-17 0,35 17 15,-36 0-15,54 18 16,-36 18-16,1 0 16,-1 17-1,-35-17-15,-18 35 16,-17-36-16,0 1 0,-1 0 16,-34-1-16,34-17 15,1 0-15,18-17 16,17-19-16,0 19 15</inkml:trace>
  <inkml:trace contextRef="#ctx0" brushRef="#br1" timeOffset="63844.2943">7320 12912 0,'0'-18'16,"18"18"-16,17-18 0,-17 1 15,70-1 1,-53 0-16,-17 18 16,-1-17-16,1 17 15</inkml:trace>
  <inkml:trace contextRef="#ctx0" brushRef="#br1" timeOffset="63978.0288">7426 12929 0,'0'0'15,"18"53"-15,-1-17 0,19-1 16,-19-18-16,1 1 0,17 0 16,-17-1-1,-1-17-15</inkml:trace>
  <inkml:trace contextRef="#ctx0" brushRef="#br1" timeOffset="64276.2649">7638 13123 0,'17'-17'16,"1"-1"-1,0-17-15,-1 17 16,1-35-1,-1 36-15,-17-1 0,18-17 16,-18 17-16,0-17 0,0 17 16,0 0-16,-18 1 0,1-1 15,-1 36 1,18 17 0,-17 0-16,17 1 0,17 17 15,1-18-15,-1-17 16,1-1-16,53 1 15,-54-18-15,19 0 0,-19 0 16</inkml:trace>
  <inkml:trace contextRef="#ctx0" brushRef="#br1" timeOffset="64562.1181">7920 12771 0,'0'-18'16,"0"36"-16,18-54 0,-1 36 0,1 0 15,-1 0 1,19 18-16,-19 0 16,-17 17-16,18-18 0,0 54 15,-1-36-15,-17 1 16,18-1-16,-18 0 0,0 0 16,0 1-16,0 17 15,0-36-15,-18-17 31,-17-17-31,17 17 16,-17-18 0,17 0-16,1 18 0,-1 0 15,1 0 1</inkml:trace>
  <inkml:trace contextRef="#ctx0" brushRef="#br1" timeOffset="65895.8286">1799 14534 0,'-17'-35'15,"-1"35"-15,-17-17 16,-1 17-16,-17 17 16,36 1-16,-18 17 0,-1 36 15,36-18-15,-17 17 16,17-17 0,35 0-16,-17-35 15,34-1-15,-16-17 16,-1 0-16,0-17 0,1-19 15,-19 1 1,1-18-16,-18 18 0,-18 17 16,-17-35-1,17 36-15,1 17 16,-1 0-16,18 17 16,0 1-1,18 17-15,17 0 16,0-17-16,-17-18 0,52 18 15,-34-18-15,-19-18 16</inkml:trace>
  <inkml:trace contextRef="#ctx0" brushRef="#br1" timeOffset="66074.3767">1976 14164 0,'0'0'16,"17"0"-16,18 18 16,-17-18-16,0 0 15,-1 0-15,1 0 0,17 17 16</inkml:trace>
  <inkml:trace contextRef="#ctx0" brushRef="#br1" timeOffset="66209.2561">2046 14217 0,'0'35'16,"0"-70"-16,-18 88 0,18-35 0,18 34 16,-18-16-16,35-1 15,-17 0-15,17 1 16,-17-36 0</inkml:trace>
  <inkml:trace contextRef="#ctx0" brushRef="#br1" timeOffset="66530.9347">2240 14499 0,'0'0'0,"18"0"0,-1-17 16,1-1 0,0 0-16,-18-17 15,0 17-15,17 1 16,-17-19-16,0-16 15,0 34-15,0-35 16,-17 35-16,17 1 0,0-1 16,-18 0-16,18 1 0,-18-1 15,18 36-15,-17 17 16,17 0 0,0 54-16,17-54 15,19 35-15,-1-52 16,18 17-16,-35-35 15,34 0 1,-34-17-16,0-1 16</inkml:trace>
  <inkml:trace contextRef="#ctx0" brushRef="#br1" timeOffset="66802.5943">2469 14093 0,'18'0'15,"17"-17"1,-17 17-16,17 17 16,-17 1-16,0 0 15,-18-1-15,17 19 0,1-1 16,-18 0-16,17-17 0,1 52 16,-18-52-16,18 0 15,-18 17 1,0-17-16,-18-18 0,0 0 15,1 0 1,-1 0 0,1-18-16,-1 18 15</inkml:trace>
  <inkml:trace contextRef="#ctx0" brushRef="#br1" timeOffset="66953.8158">2946 14411 0,'0'0'0,"17"0"0,19 0 15,-19 0 1,-17 18-16</inkml:trace>
  <inkml:trace contextRef="#ctx0" brushRef="#br1" timeOffset="67082.1346">2893 14640 0,'0'0'15,"35"0"-15,-17 18 0,-1-18 0,36 0 16</inkml:trace>
  <inkml:trace contextRef="#ctx0" brushRef="#br1" timeOffset="67800.0974">3881 14587 0,'0'0'16,"-18"-35"-16,0 0 0,1 17 15,-36 1-15,17 17 16,19 0-16,-1 17 0,-35 36 16,36-18-16,-1 1 15,18-1-15,0 0 0,18 18 16,-1-35 0,1-1-16,0-17 0,17 0 15,-18 0-15,54-35 16,-53 17-16,-1 1 0,1-18 15,0 17-15,-18 0 16,17 18-16,-17 18 0,18 17 16,-1 0-16,19 89 15,-19-71-15,19 53 16,-36-53-16,0-18 16,0 0-16,0 0 0,0 1 15,-36-1-15,19-17 16,-19-18-1,1-18-15,18 0 16,-19-17-16,19 0 0,-1 0 0,18-18 16,0 0-16,0 0 15</inkml:trace>
  <inkml:trace contextRef="#ctx0" brushRef="#br1" timeOffset="67987.3942">4022 14129 0,'0'0'15,"17"-18"-15,1 18 0,35-18 16,-18 18-16,-17 0 16,17-17-16,0 17 15,-17 0-15,-18-18 16</inkml:trace>
  <inkml:trace contextRef="#ctx0" brushRef="#br1" timeOffset="68121.0767">4128 14146 0,'0'0'15,"0"36"-15,0-1 0,0 0 0,17 1 16,1 16 0,-1-16-16,1-19 0,-18 1 15,18 0-15,17-18 16,-17 0-16</inkml:trace>
  <inkml:trace contextRef="#ctx0" brushRef="#br1" timeOffset="68422.6937">4339 14376 0,'0'0'15,"18"0"-15,-1-18 16,1 0-1,0 1-15,-1-18 0,1 17 16,0-35-16,-1 18 16,-17 17-16,0 0 0,-17-35 15,-1 36-15,0-1 16,1 18 0,-1 0-16,18 18 15,-18 17-15,36 0 16,-18 1-16,35 34 15,-17-34-15,17-19 0,-17 1 16,35-1 0,-36-17-16,19 0 0</inkml:trace>
  <inkml:trace contextRef="#ctx0" brushRef="#br1" timeOffset="68717.7364">4621 14023 0,'0'0'16,"18"0"-16,0 0 0,-1 0 0,1 0 15,17 18 1,-17-1-16,0 18 16,-18-17-16,17 0 0,-17-1 15,18 36-15,-18-17 16,0-19-16,0 1 0,0 0 15,0 17 1,0-18-16,-18-17 0,1 0 16,-19 0-1,19-17-15,-1-1 0,-17 1 16</inkml:trace>
  <inkml:trace contextRef="#ctx0" brushRef="#br1" timeOffset="69227.2584">5115 14340 0,'0'0'0,"18"0"15,0 0-15,-1 0 0,1 0 16,17 0-16,0 0 0,1 0 16,-19-17-1,1 17-15,-18 17 16,0 19-16,-18-19 16,1 19-16,-1-19 0,0 19 15,1 16-15,17 1 16,0-17-16,0-19 15,17 36 1,1-35-16,0-1 0,-1-17 16,1 18-16,0-18 0,17 0 15,-17 0-15,17 0 16,-18 0 0,-17-18-1</inkml:trace>
  <inkml:trace contextRef="#ctx0" brushRef="#br1" timeOffset="69472.9881">5133 14552 0,'18'0'16,"17"0"-16,35 0 15,-34 0-15,52-18 16,-53 18-16,-17 0 16,-1 0-16,1 0 15</inkml:trace>
  <inkml:trace contextRef="#ctx0" brushRef="#br1" timeOffset="69873.1723">5045 13935 0,'0'0'0,"-18"0"16,0 0-16,-17 17 15,35 1-15,-17 17 16,-1 53-16,0-35 16,18 36-16,-17-19 15,17 36-15,0 88 16,0-106-16,17 0 0,1-17 16,17 17-16,0-53 15,1 1-15,-1-19 0,0-17 16,1 0-16</inkml:trace>
  <inkml:trace contextRef="#ctx0" brushRef="#br1" timeOffset="70285.425">5539 13970 0,'0'0'15,"0"18"-15,35-1 16,-17-17-16,-1 0 15,1 0-15,17 0 0,0 0 16,-17-17-16</inkml:trace>
  <inkml:trace contextRef="#ctx0" brushRef="#br1" timeOffset="70446.7031">5556 14182 0,'0'0'0,"0"35"0,0 0 0,0 36 16,18-54-16,0 19 16,-1-19-16,18-17 15,-17 0-15,17-17 16</inkml:trace>
  <inkml:trace contextRef="#ctx0" brushRef="#br1" timeOffset="70746.058">5786 14323 0,'17'0'16,"1"-18"-16,-1-17 16,1 17-16,0 1 0,-1-1 15,-17-17-15,18-1 16,-18 1-16,0 17 15,0 1-15,-18-1 0,1 1 16,-1 34 0,18 1-1,0 52-15,0-52 16,18 53 0,-1-54-16,-17 1 15,18 0-15,0-18 0,17 0 16,-17 0-16</inkml:trace>
  <inkml:trace contextRef="#ctx0" brushRef="#br1" timeOffset="71052.1849">6068 14076 0,'17'0'16,"1"0"-16,0 0 15,-1 17 1,-17 1-16,18 0 16,-18-1-16,0 1 0,0 0 15,18 35-15,-18-18 16,0 0 0,0-17-16,0-1 15,-18-17-15,0 0 16,1-17-1,-1 17-15,18-18 16,-18 1 0,18-1-16</inkml:trace>
  <inkml:trace contextRef="#ctx0" brushRef="#br1" timeOffset="71414.1338">6209 13935 0,'0'0'15,"-18"-18"-15,1 18 16,34 18-1,19-1-15,-19 1 16,36 35-16,-35-18 16,17 18-16,-17-18 15,-18 18-15,35 53 16,-35-35-16,0-18 0,0 17 16,-18-17-16,1 88 15,-1-88-15,-17 0 16,17 0-16,-52 18 15,52-36-15,-17 0 0,17 0 16,-35 1-16,35-36 16</inkml:trace>
  <inkml:trace contextRef="#ctx0" brushRef="#br1" timeOffset="75273.8319">4621 13794 0,'0'17'94,"18"-17"-78,0 0-16,35 0 15,0 0 1,-18 0-16,18-17 0,17-1 16,1 18-16,17-18 15,-17 1-15,34-1 0,89 0 16,-88 18-16,88 18 16,-106-18-16,71 18 15,-88-18-15,-1 0 16,-34 0-16,17 0 15,-71 0 1</inkml:trace>
  <inkml:trace contextRef="#ctx0" brushRef="#br1" timeOffset="76118.5419">1570 15117 0,'0'0'0,"-18"0"0,36-18 31,35 18-15,0-18-1,0 18-15,35 0 0,18-17 16,17 17-16,-17-18 0,17 18 16,107-18-16,-124 18 15,-18 0 1,-18 18-16,-17-18 0</inkml:trace>
  <inkml:trace contextRef="#ctx0" brushRef="#br1" timeOffset="83092.4786">1305 13952 0,'-17'0'16,"34"0"46,1 18-62,35-18 16,-18 18-16,71-18 15,-35-18-15,17 18 0,0-18 16,0 1-16,0 17 16,0-18-16,-17 0 15,0 18-15,-18-17 0,35-1 16,-53 18-16,0 0 16</inkml:trace>
  <inkml:trace contextRef="#ctx0" brushRef="#br0" timeOffset="89164.635">9648 12947 0,'0'0'15,"-52"18"-15,34-1 0,0 1 0,-35 35 16,53-18-16,-17 18 16,17-18-16,17 1 15,19 16 1,17-16-16,-18-36 15,35 17-15,-17-17 16,18-17-16,-36-1 16</inkml:trace>
  <inkml:trace contextRef="#ctx0" brushRef="#br0" timeOffset="89522.132">10089 13070 0,'0'0'0,"-17"-17"0,-1 17 16,-35 0 0,36 17-16,-1 1 0,0 17 15,18 1-15,-17 34 16,34-52-16,-17-1 16,18 1-16,17 0 0,18-18 15,-18 0-15,1-18 16,-19 0-16,19-34 15,-36 16-15,0 19 16,-18-1-16,0 0 0,1 1 16,-19-1-16,1 18 15,18 0-15,-1 18 16,18 17-16,0-17 16,18-1-16,17 19 15,0-19-15,0-17 0,54 18 16,-54-18-1,0 0-15,18-18 16</inkml:trace>
  <inkml:trace contextRef="#ctx0" brushRef="#br0" timeOffset="89992.6259">10319 13159 0,'-18'0'16,"36"0"-16,-36 17 0,18 1 0,0 17 15,0-17-15,53 17 16,-35-35-16,17 18 15,53-18-15,-53-18 16,36-17-16,-53 0 16,17-36-1,-35 36-15,-18-53 16,1 52-16,-19-17 16,19 0-16,-19-17 0,-34-36 15,52 53-15,1 35 0,17 1 16,0 52-1,17 0-15,1 18 16,0 18-16,34 70 16,-34-70-16,0-1 0,-1-17 15,19 35 1,-36-35-16,17-35 0,-17-36 31,0-17-15,0 0-16,18-18 15,0 17 1,-1 36-16,1-17 0,-1 17 16,1 35-1,0-17-15,-1 35 16,-17-36-16,18 36 16,0-35-16,-1-18 15,1 17-15,-18-34 16</inkml:trace>
  <inkml:trace contextRef="#ctx0" brushRef="#br0" timeOffset="90271.9984">10918 13247 0,'18'0'16,"-36"0"-16,54 0 0,-19-18 16,36 1-16,-35-1 15,0 0-15,-1 1 16,-34-19-16,-1 19 15,0 17-15,1 0 0,-1 0 16,-35 0 0,35 17-16,1 19 15,17-19-15,17 54 16,1-36-16,17-17 16,1 17-16,-1-17 0,53-1 15,-35-17-15,18 0 16,-36-17-16,-17-1 15,-18 0-15,0 1 16</inkml:trace>
  <inkml:trace contextRef="#ctx0" brushRef="#br0" timeOffset="90883.8921">12030 12788 0,'-18'-17'16,"0"-1"-16,18 0 15,18 18 1,-18-17-16,18 17 16,-1 0-16,19 0 0,17 17 15,-18 1-15,18 35 16,-18-36-16,-17 19 15,17 17-15,-35-18 16,0 0-16,-18 36 16,1-54-16,-1 19 0,0-19 15,1 19 1,34-19-16,19 1 16,-19-18-16,54 0 15,-1 0-15,-34 0 16,-1-18-16</inkml:trace>
  <inkml:trace contextRef="#ctx0" brushRef="#br0" timeOffset="91033.7711">12136 13053 0,'17'-18'16,"-34"36"-16,69-36 0,-34 1 0,17 17 15,36-36-15,17 19 16,-70 17-16</inkml:trace>
  <inkml:trace contextRef="#ctx0" brushRef="#br0" timeOffset="91324.2561">12594 12383 0,'0'0'15,"35"-18"-15,-17 18 0,17-18 16,1 1-16,-1-1 16,-17 18-16,-18-18 0,0 36 15,-18-18 1</inkml:trace>
  <inkml:trace contextRef="#ctx0" brushRef="#br0" timeOffset="91510.9393">12629 12435 0,'0'0'0,"0"36"0,0 17 16,0-18-16,0-17 16,36 17-1,-19-18-15,1 19 16,17-36-16,-17 0 0,0 0 15,-1 0-15</inkml:trace>
  <inkml:trace contextRef="#ctx0" brushRef="#br0" timeOffset="91879.0552">12876 12665 0,'18'0'32,"0"0"-17,-1-36-15,1 19 16,0-1-16,-18 1 0,17-19 16,-17 19-16,18-19 15,-18 19-15,0-36 16,-18 53-16,18-18 15,-17 1-15,-1 17 16,0 0-16,18 52 16,-17-34-1,17 17-15,0 18 16,17-17-16,-17-19 0,18 1 16,17 17-16,-17-35 15,17 18-15,-17-18 0,-1 0 16,1 0-16,-18-18 0</inkml:trace>
  <inkml:trace contextRef="#ctx0" brushRef="#br0" timeOffset="92223.8677">13123 12347 0,'0'0'16,"18"0"-16,0 0 15,-1-17-15,1 17 16,0 17 0,-1-17-16,1 0 15,-1 0-15,1 18 16,0 17 0,-18-17-16,17 52 15,-17-52-15,18 53 16,-18-54-1,0 1-15,0-1 16,0 1-16,0 0 0,-18-18 16,1 0-1,-1 0-15,0 0 16,1 0-16,-1 0 16,18 17-16,-17-17 15</inkml:trace>
  <inkml:trace contextRef="#ctx0" brushRef="#br0" timeOffset="93091.2444">12400 13458 0,'124'0'16,"-248"0"-16,336 0 0,-36 0 16,-52 0-1,70-17-15,-106 17 16,53 0-16,-88 0 16,-18 17-16</inkml:trace>
  <inkml:trace contextRef="#ctx0" brushRef="#br0" timeOffset="101453.7133">1323 15928 0,'-18'0'0,"36"18"16,-18-1-16,18 54 15,-1-18-15,1 0 0,-1-18 16,1 18-16,0 0 15,-18-18-15,17 0 0,19 18 16,-19-35-16,-34-36 31,-19-35-31,19 18 16,-19-36-16</inkml:trace>
  <inkml:trace contextRef="#ctx0" brushRef="#br0" timeOffset="101755.3695">1341 15840 0,'0'0'16,"35"-18"-16,-18 18 0,19 0 0,17 0 16,0 35-1,-53-17-15,17 17 16,-17 36-16,-17-1 16,-1-34-16,18-19 15,-18 19-15,18-19 16,18 1-16,0 0 0,-1-1 15,36 1 1,18-1-16,-54-17 0,19 18 16,-19-18-1,-34 18-15,-1-18 0,0 17 16,-17-17-16,-18 18 0,18 0 16,-18-1-16,18 1 0,-1 0 15,-17 17 1,53-18-16,18-17 15</inkml:trace>
  <inkml:trace contextRef="#ctx0" brushRef="#br0" timeOffset="102077.9883">1993 16193 0,'0'0'15,"-53"52"-15,18-34 0,17 17 0,-17 36 16,35-53 0,18 34-16,-18-34 15,53-18-15,-18 0 16,18-35-16,-18 0 16,-35 17-16,0-17 15,0-1 1,-18 19-16,1-1 15,-1 18-15,18 18 16,18-1 0,35 19-1,-36-19-15,19-17 16,52 0-16</inkml:trace>
  <inkml:trace contextRef="#ctx0" brushRef="#br0" timeOffset="102285.5364">2223 16298 0,'0'0'15,"0"53"-15,0-35 0,0 0 16,17 34-16,18-52 16,18 18-1,-17-18-15,34-35 16,-35 0-16,18-18 15,-35 17-15,-18-34 16,0 35-16,-18-1 16</inkml:trace>
  <inkml:trace contextRef="#ctx0" brushRef="#br0" timeOffset="102422.3373">2346 15804 0,'0'0'15,"0"18"-15,18 17 0,-1 1 0,1 17 16,35 70-16,-36-70 15,1 0-15,17 0 0,-17-18 16,17 36 0,-17-36-16,-18-17 0</inkml:trace>
  <inkml:trace contextRef="#ctx0" brushRef="#br0" timeOffset="102639.2991">2699 16175 0,'0'0'16,"-53"35"-16,35-17 15,1-1-15,-19 19 16,36-19-16,36 19 16,-1-19-16,35 1 15,-34 0 1,-1-1-16,-17-17 0,-1 0 0,1 0 15,0 0-15</inkml:trace>
  <inkml:trace contextRef="#ctx0" brushRef="#br0" timeOffset="103919.1639">2893 16210 0,'0'18'31,"0"-1"-15,17 19-16,1-19 15,0 1-15,-1 0 16,1-18 0,0 0-16,-1 0 15,-17-18-15,18 0 0,-18 1 16,0-1-1,18 18-15,-1 0 16,18 35 0,-17-17-1,0-18-15,35 35 16,-36-35-16,1 0 0,0 0 16,-1-17-16,-17-19 15,0 19-15,0-1 16,-35-35-1,17 18-15,1 17 16,17 1-16,17 17 16</inkml:trace>
  <inkml:trace contextRef="#ctx0" brushRef="#br0" timeOffset="104607.2469">3493 16193 0,'-36'17'16,"72"-34"-16,-72 52 0,19-18 0,17 19 15,0-1-15,17 0 16,1-17-16,17-18 16,-17 0-16,35-18 15,-53 1 1,17-36-16,-17 35 15,0 0-15,0 1 0,-35-18 16,17 35 0,1 0-1,17 17-15,35 18 16,-35-17 0,35 0-16,-17-18 15,17 17-15,-35-34 31,18 17 16,0 0-47,-1 0 16,1 0-16,35 0 16,-36 0-16,1 0 15,0 0 1,-1 0-16,-17-18 47,0 0-32,0 1-15,18-18 16,-18-1-16,0-52 16,0 53-16,-18-53 15,18 52-15,-17 1 16,-1 17-16,0 18 15,1 0-15,-1 0 16,18 36-16,0-19 0,0 19 16,0 16-16,35 19 15,1-36-15,-19 1 0,19-1 16,52-17-16,-53-1 16,0-17-16,1 0 15,17-17-15</inkml:trace>
  <inkml:trace contextRef="#ctx0" brushRef="#br0" timeOffset="104776.2607">4198 15840 0,'0'0'0,"0"17"15,-18 1 1,18 0-16</inkml:trace>
  <inkml:trace contextRef="#ctx0" brushRef="#br0" timeOffset="104898.5393">4269 16175 0,'0'0'0,"-18"0"31</inkml:trace>
  <inkml:trace contextRef="#ctx0" brushRef="#br0" timeOffset="107322.4644">6791 2152 0,'-18'0'16,"1"0"-16,17 18 16,0-1-1,0 1 1,0 17-16,-18 18 15,18-18-15,0 1 0,0-1 16,0 0-16,0 0 16,0-17-16,-18-18 31</inkml:trace>
  <inkml:trace contextRef="#ctx0" brushRef="#br0" timeOffset="107533.9859">6562 2399 0,'35'70'15,"-17"-34"-15,-1 34 16,1-34-16,17 34 16,-17-52-16,-1-18 15,19 17-15,-1-17 0,36-35 16,-36 0-16,18-36 15,-18 54-15,-17-19 16,-18 19-16</inkml:trace>
  <inkml:trace contextRef="#ctx0" brushRef="#br0" timeOffset="109426.3084">4833 15681 0,'0'53'16,"18"0"-16,-18 17 15,17 71 1,1-70-16,0 70 15,-1-106-15,1 36 16,0-71-16,-1 18 16,-17-36-16,18 0 15</inkml:trace>
  <inkml:trace contextRef="#ctx0" brushRef="#br0" timeOffset="109719.3617">5080 16122 0,'0'0'16,"0"71"-16,0-36 0,18 18 16,-1-36-1,1-17 1,-18-35 0,0 17-16,0 1 15,0-89 1,18 71-16,17-1 15,-18 36-15,19 36 16,-36-19-16,17 1 16,1 17-16,0-17 15,-18 17-15,17-17 0,19 17 16,-36-17-16,35-1 16</inkml:trace>
  <inkml:trace contextRef="#ctx0" brushRef="#br0" timeOffset="110076.2297">5486 16281 0,'0'0'16,"0"88"-16,0-35 0,0 17 16,17-17-16,-17 0 15,18-18-15,0 36 16,-18-53-16,0-54 15,-36-34 1,19 35-16,-1-18 16,0 0-16,1-71 15,-1 54-15,18-18 16,18 52-16,-1 19 16,36-19-16,-17 36 15,-19 0-15,19 18 0,-1 17 16,-35-17-16,0 17 15,0 0-15,-35 18 16,17-35-16,0-18 0,1 0 16,-1 0-1,18-35-15,0 17 16,18 0-16</inkml:trace>
  <inkml:trace contextRef="#ctx0" brushRef="#br0" timeOffset="110375.8509">5733 16104 0,'0'36'16,"0"-72"-16,0 89 0,0-35 16,0 0-16,0-1 0,0 1 15,17-1-15,1 1 16,17 0-16,-17-18 16,-1 0-16,1-18 0,0 0 15,-18-17-15,0 18 16,0-19-16,0 1 15,-18 17-15,18 36 32,18 0-17,-18 17-15,17-17 16,1-1-16,-18 1 16,18-18-16,-1 0 15,1 17-15,17-17 16,-35-17-16,18 17 15</inkml:trace>
  <inkml:trace contextRef="#ctx0" brushRef="#br0" timeOffset="110603.6529">6015 15663 0,'0'0'0,"0"18"15,0 0-15,18 35 16,-18-18-16,17 0 16,-17 18-16,35 35 15,1 0-15,-19-52 16,1-1-16,0-17 0,-18-1 16,0 19-1,0-19-15</inkml:trace>
  <inkml:trace contextRef="#ctx0" brushRef="#br0" timeOffset="110777.7945">6050 15981 0,'18'0'15,"17"-18"-15,0 18 16,1-17-16,34-1 15,-35 0-15,-17 18 16,0 0-16</inkml:trace>
  <inkml:trace contextRef="#ctx0" brushRef="#br0" timeOffset="112874.1146">7461 15910 0,'-17'-17'15,"17"-1"-15,-18 0 16,18 1 0,-18 17-16,18-18 0,-17 18 15,-1 0-15,-17 18 16,17-1-16,1 19 16,-1-1-16,0 0 0,18 0 15,-17 36-15,17-53 16,0 17-16,0-17 0,17 17 15,1-35-15,35 0 16,-36 0 0,1-18-16,17 1 0,-17-19 15,0 1-15,-18 0 0,17-18 16,-17 0-16,0-53 16,-17 36-16,-1-54 15,0 89-15,1-18 16,-1 18-16,18 17 0,-18 18 15,1 0-15,17 18 16,17 70 0,-17-35-16,18 0 15,0 17-15,-1-17 0,19 18 16,-19-18-16,54 35 16,-36-53-16,0 0 0,36 18 15,-1-17 1,-52-36-16</inkml:trace>
  <inkml:trace contextRef="#ctx0" brushRef="#br0" timeOffset="113249.5204">7990 15946 0,'-52'-18'16,"104"36"-16,-122-36 0,17 53 15,18 0-15,-1 36 16,36-36-16,-17 1 16,34 34-16,1-52 15,0-1-15,17-17 16,0 0-16,18 0 16,-18 0-16,1-17 15,-19-18-15,1 17 0,0 0 16,-18 1-16,0-1 0,0-35 15,-18 35-15,0 1 16,-17-19-16,17 19 16,1 17-16,17 35 15,0-17-15,17 35 16,1-36-16,35 19 16,-35-19-16,35 1 15,-18-18 1,0 0-16</inkml:trace>
  <inkml:trace contextRef="#ctx0" brushRef="#br0" timeOffset="113551.6231">8114 15328 0,'0'18'0,"35"-18"15,-17 0-15,17 0 16,0-18-16,-17 18 15,17-17-15,-17 17 0,17 0 16,-52 0 15</inkml:trace>
  <inkml:trace contextRef="#ctx0" brushRef="#br0" timeOffset="113783.9147">8202 15328 0,'0'0'15,"-18"71"-15,18-36 0,0 53 16,0-35-16,18 35 16,0-52-1,-18-1-15,17-17 0,1-1 16,0 1-16,-1-1 0,1-17 15,17 0 1,-17 0-16,-18-17 0</inkml:trace>
  <inkml:trace contextRef="#ctx0" brushRef="#br0" timeOffset="114156.7876">8431 15787 0,'18'0'16,"-36"0"-16,54 0 0,-19 0 0,19-35 16,-19-1-16,19 19 15,-19-54-15,1 36 16,-18-36-16,0 54 15,0-54-15,-18 53 16,1-35 0,-1 36-16,0-1 15,1 18-15,17 18 16,0 17-16,-18 36 16,36-36-16,-1 53 15,1-53-15,0 1 16,-1-1-16,1-17 0,35-1 15,-36-17-15,36-17 16,-35-1-16</inkml:trace>
  <inkml:trace contextRef="#ctx0" brushRef="#br0" timeOffset="114483.9272">8696 15363 0,'18'0'16,"17"0"-16,-17 0 16,17 18-1,-18-18-15,19 18 16,-1-18-16,0 17 16,-17 1-16,-18 35 15,0-35 1,0 17-16,0 18 15,0-18-15,0 0 0,0 1 16,0-1-16,0 18 16,0-36-16,-18-17 15,1 0 1,-1-17 0,0-1-16,1 18 15,17-17-15,-18 17 0</inkml:trace>
  <inkml:trace contextRef="#ctx0" brushRef="#br0" timeOffset="115169.1226">9278 16193 0,'0'17'15,"0"1"1,-18 17-1,1-17-15,-1-1 0,-17 36 16,0-35-16,-36 0 16</inkml:trace>
  <inkml:trace contextRef="#ctx0" brushRef="#br0" timeOffset="115859.0691">10231 15946 0,'-36'-36'16,"72"72"-16,-72-89 0,1 17 15,17 19-15,1 17 16,-1 0-16,0 0 0,1 35 16,-1 0-16,18 53 15,0-52 1,35 34-16,-17-52 16,17 0-16,-17-1 0,35-17 15,17-17-15,-34-1 16,17-35-1,-53 35-15,17-52 16,-34 35-16,-19-18 16,1 17-16,17 19 0,-17 17 15,-53-18 1,70 18-16,36 18 16,0-18-16,17 17 15,0-17-15</inkml:trace>
  <inkml:trace contextRef="#ctx0" brushRef="#br0" timeOffset="116175.4386">10548 15875 0,'18'53'16,"-36"-106"-16,36 124 0,-18-36 0,17 18 16,1-18-16,0-17 15,-18-1-15,17 1 0,1 0 16,-18-1-16,18-17 15,-1 18-15,1-18 16,-18-18-16,17 1 16,-17-1-16,0 0 0,0-17 15,0 0-15,0-1 16,0 19-16,18 17 16,-18 17-1,35 19 1,-17-19-16,0-17 0,-1 18 15,19 17-15,-1-35 16,-18 0-16,1 0 16,0 0-16,-1-17 0</inkml:trace>
  <inkml:trace contextRef="#ctx0" brushRef="#br0" timeOffset="116309.924">10936 16034 0,'0'-18'0,"0"36"0,0-54 16,-18 19-16,18-1 0,0-17 15,36 17 1,-19 1-16,54-1 15,-18 0-15,-18 1 16,0-1-16,18 0 0,-17 1 16,-19-1-16,19-17 15</inkml:trace>
  <inkml:trace contextRef="#ctx0" brushRef="#br0" timeOffset="116464.6596">11024 15540 0,'0'123'15,"0"-246"-15,18 317 0,0-124 0,-1 54 16,1-71-16,0-18 16,-1 0-16</inkml:trace>
  <inkml:trace contextRef="#ctx0" brushRef="#br0" timeOffset="116892.4196">11448 16351 0,'-18'159'16,"36"-318"-16,-36 406 0,18-123 15,0-71-15,0-71 16,-18-35 0,-17-53-16,0 36 15,0-54 1,17 54-16,18-71 15,18 70-15,34-35 16,-16 71-16,52 0 16,-35 17-16,17 18 15,-52 18-15,0-1 16,-18 18-16,-18-17 0,-35 53 16,18-36-16,-53 0 15,52-17-15,19 0 16,-19-18-16,36-18 15</inkml:trace>
  <inkml:trace contextRef="#ctx0" brushRef="#br0" timeOffset="117182.7527">11695 15981 0,'0'35'16,"0"0"-16,0 1 0,0-1 15,0 36-15,17-36 16,1-18-16,35-17 16,0 0-16,-36-35 15,36-18 1,-35 18-16,0 0 0,-1-18 16,-17 17-16,0 1 15,0 53 16,0 17-15,0-17-16,18-1 0,-1 1 16,1 0-1,0-18-15</inkml:trace>
  <inkml:trace contextRef="#ctx0" brushRef="#br0" timeOffset="117343.5088">12012 15998 0,'0'-35'16,"0"70"-16,18-87 15,17 52-15,0-18 16,36 0-16,-36 1 16,53-1-16,-52 0 15,-1 1-15,-17-1 16,-1 18-16,1 0 0,-18-18 16,-18 1-16</inkml:trace>
  <inkml:trace contextRef="#ctx0" brushRef="#br0" timeOffset="117488.4364">12224 15752 0,'0'0'0,"0"70"0,0 54 16,0-54-16,17-35 16,1 54-16,0-72 15,-18 1-15</inkml:trace>
  <inkml:trace contextRef="#ctx0" brushRef="#br0" timeOffset="119350.558">13194 15840 0,'0'0'15,"-35"0"-15,17 0 0,-17 0 16,17 17-16,-17 36 16,17-35-16,1 17 15,17 53 1,0-52-16,0-19 0,17 19 0,1-36 15,35 17 1,-18-17-16,0-17 0,1-19 16,-1 1-16,18-53 15,-36 35-15,-17-71 16,0 72-16,0-1 16,-17-18-16,-1 18 0,0 0 15,1 0-15,-18-17 16,17 52-16,0 18 15,18 18-15,-17 70 16,17-17-16,17 70 16,1-53-16,0-35 15,52 53-15,-35-54 16,1-16-16,-1-19 0,0 1 16,0 0-16,18-18 15</inkml:trace>
  <inkml:trace contextRef="#ctx0" brushRef="#br0" timeOffset="119673.4826">13564 15928 0,'0'0'16,"-35"35"-16,17-17 0,1 17 16,-1 18-1,18-18-15,35 1 16,-17-19-16,35 1 15,-18-18-15,1 0 16,-19-18-16,18 1 0,-17-1 0,-18 0 16,18-17-1,-36 0-15,0 17 0,1 0 16,-1 18-16,1-17 16,-1 17-16,0 17 15,36 1 1,-18 0-16,18-1 0,-1 1 0,18 0 15,36-1 1,-36 1-16,-17-18 0,35 0 16,-36-18-16</inkml:trace>
  <inkml:trace contextRef="#ctx0" brushRef="#br0" timeOffset="119919.2508">13723 15169 0,'0'0'15,"18"-35"-15,-1 18 16,54-1-1,-36 18-15,-17 0 0,-1 18 16,19-18-16,-19 0 0,1 17 16</inkml:trace>
  <inkml:trace contextRef="#ctx0" brushRef="#br0" timeOffset="120119.311">13794 15205 0,'0'88'16,"0"-176"-16,0 229 0,17-71 15,1-34-15,-18-1 16,0-17-16,18 17 16,-1-17-16,1-18 0,17 17 15,-17-34 1</inkml:trace>
  <inkml:trace contextRef="#ctx0" brushRef="#br0" timeOffset="120470.0292">14023 15540 0,'0'0'15,"18"0"-15,-1 0 16,1-18-16,-1 1 0,1-1 0,0 0 16,-1-17-16,1 17 15,-18-17-15,0-35 16,0 34-16,0 1 0,0 0 16,-18 17-16,1-17 15,-1 35 1,0 0-16,18 17 0,-17 1 15,17 0-15,0-1 16,0 54-16,0-36 16,35 36-16,-17-36 15,-1 0-15,1-17 0,0 0 16,-1-1-16,1 1 16,0-18-16,-1 0 15</inkml:trace>
  <inkml:trace contextRef="#ctx0" brushRef="#br0" timeOffset="120653.5603">14288 15381 0,'17'18'16,"1"-18"-16,35 0 15,-36 0-15,36 0 16,-35 0-1,17-18-15,-35 0 16</inkml:trace>
  <inkml:trace contextRef="#ctx0" brushRef="#br0" timeOffset="120846.7683">14587 15275 0,'0'0'16,"-17"53"-16,17-35 0,0 17 15,17 18-15,1-35 16,-18 17-16,18-35 0,17 35 16</inkml:trace>
  <inkml:trace contextRef="#ctx0" brushRef="#br0" timeOffset="121220.7283">14676 15187 0,'0'0'16,"17"0"-1,36 0 1,-35 0-16,17 0 0,-17 0 16,35 0-16,-36-18 15,1 18-15,-18 18 16,0 17-16,0 1 16,0-19-16,0 19 0,0 34 15,18-35 1,-18 36-16,17-53 15,-17 35-15,0-36 16,0 1-16,0-1 16,-17-17-1,-1 0-15,0-17 16,-17 17-16,0-18 16,17 18-16,0 0 15</inkml:trace>
  <inkml:trace contextRef="#ctx0" brushRef="#br0" timeOffset="138141.8663">7444 16475 0</inkml:trace>
  <inkml:trace contextRef="#ctx0" brushRef="#br0" timeOffset="139956.3009">7073 16898 0,'-17'0'0,"-1"-18"16,0 18-16,1 0 15,-1 0-15,-17 18 16,17 0-16,-17 35 16,17-18-16,18 18 15,0-18-15,0 18 16,18-35-16,17-1 15,-17-17-15,17 0 16,18-35-16,0-18 16,-36 35-16,1-52 15,-18 52-15,-18-35 16,1 36 0,-1-36-16,18 35 15,-17 18-15,-1 0 16,36 35-1,-18 1-15,17-1 16,-17 0-16,18-17 0,-1 17 16,19 0-16,17 1 15,-36-19-15,19-17 16,-1 0-16,0 0 0,-17-17 16</inkml:trace>
  <inkml:trace contextRef="#ctx0" brushRef="#br0" timeOffset="140184.8403">7355 16880 0,'-35'36'16,"70"-72"-16,-87 89 0,52-35 0,-18 0 16,18 17-1,0 0-15,35 0 0,0-17 16,18-18-1,-35 0-15,35-18 16,-18 1 0,-17-1-16,-18 1 15,17 17-15</inkml:trace>
  <inkml:trace contextRef="#ctx0" brushRef="#br0" timeOffset="141045.2704">6597 16845 0,'-18'0'31,"1"18"-15,17 17-1,0-17-15,0-1 0,0 54 16,17-36-16,36 18 15,-17-35-15,52-1 16,-35-17-16,0 0 16,-1 0-16</inkml:trace>
  <inkml:trace contextRef="#ctx0" brushRef="#br0" timeOffset="141778.7373">7532 16492 0,'0'0'0,"0"18"15,0 53 1,17-19-16,1 1 15,0 0-15,-1 18 0,1 52 16,0-70-16,-1-17 16,1-1-16,0 0 0,-18-53 31,0-17-15,0 0-16,0 0 0,-18-1 15,18 1-15,0 17 16,18 36-1,-1 0-15,1 35 16,-1-18-16,1-17 16,0-1-16,17 1 15,-17-1-15,17-17 16,-17 0-16,-1 0 0,19 0 16,-19-17-16,-17-1 15,18 1-15,-18-1 16,0 0-16,-18 1 15,1-19-15,-19 1 16,19 35-16,-19-18 16,19 18-16,-1 0 15,0 0-15,1 18 0,-1 17 16,18-17-16,35 35 16,1-35-16,34 17 15,-17-35-15,-18 0 16,18 0-16,18 0 15,-36 0-15,-17 0 0,-1-18 16</inkml:trace>
  <inkml:trace contextRef="#ctx0" brushRef="#br0" timeOffset="142101.7628">8361 16528 0,'-18'-18'15,"1"36"-15,-1 35 16,18-18-16,0 0 16,0 36-16,0-18 0,18 52 15,-1-52-15,1 0 16,17 18-16,0-54 16,18 19-16,-35-36 15</inkml:trace>
  <inkml:trace contextRef="#ctx0" brushRef="#br0" timeOffset="142398.2223">8502 16722 0,'0'0'15,"18"35"-15,-1-17 0,19 35 16,-19-18-16,18 0 15,-35-17-15,0 35 16,0-36 0,0 36-16,0-18 15,0 1-15,0-1 16,0 0-16,18-35 16,-18 18-16,18-18 0,-1 18 15,19-18-15,-19-18 16,-17 0-1,0 1 1</inkml:trace>
  <inkml:trace contextRef="#ctx0" brushRef="#br0" timeOffset="142530.4293">8520 17057 0,'0'0'0,"17"0"0,19-18 16,-1 18-16,18-17 15,-36 17-15,19 0 16,-19-18-16</inkml:trace>
  <inkml:trace contextRef="#ctx0" brushRef="#br0" timeOffset="142763.1231">8731 16633 0,'0'0'16,"0"-17"-16,18 17 0,0 0 16,-1 0-16,36-18 15,-35 18-15,-1 0 16,1-17-16</inkml:trace>
  <inkml:trace contextRef="#ctx0" brushRef="#br0" timeOffset="142946.9077">8802 16686 0,'0'0'0,"17"36"0,-17-1 15,0-17-15,18 35 16,-18-36-16,0 1 16,18-1-16,-18 1 0,17 0 15,1-1-15,0-17 16</inkml:trace>
  <inkml:trace contextRef="#ctx0" brushRef="#br0" timeOffset="143263.7143">8996 16898 0,'17'-18'32,"1"-17"-17,0 18-15,-18-36 16,17 17-16,-17 19 15,0-1-15,0 0 0,0 1 16,-17-1-16,17 0 0,-18 18 16,18 18-1,0 17 1,0-17-16,0 17 0,0 1 16,18-1-16,-1-17 0,-17-1 15,36 36 1,-19-53-16,1 18 0,0-18 15,-1-18-15</inkml:trace>
  <inkml:trace contextRef="#ctx0" brushRef="#br0" timeOffset="143587.4689">9172 16633 0,'18'0'15,"0"-17"1,-1 17-16,1 0 16,-1 0-16,1 0 0,0 0 15,-1 17 1,-17 1-16,0 17 0,0-17 16,18 35-16,-18-18 15,0 1-15,0-1 16,18-35-16,-18 17 0,-18-17 31,0 0-15,18-17-16,-17 17 15,-1-18-15,0 1 16</inkml:trace>
  <inkml:trace contextRef="#ctx0" brushRef="#br0" timeOffset="143887.7342">9419 16457 0,'0'0'16,"18"0"-16,-1 35 15,19-17 1,-1 53-16,-17-36 16,17 71-16,-17-53 15,-1 35-15,-17-35 16,-17 35 0,-1-35-16,-17-18 0,-1 0 15,19 1-15,-54 34 16,36-35-16,-36 18 15,54-35-15</inkml:trace>
  <inkml:trace contextRef="#ctx0" brushRef="#br0" timeOffset="145233.2664">8449 16757 0,'18'0'94,"-1"0"-94,1 18 15,0-18-15,-1 0 16,1 0-1,0 0-15,-1 0 16,1 17-16,-1-17 16,1 0-16,0 18 15,-1-18 1,-17-18-16,0 36 47,0 0-16,0-1 0,0 1-31,0-1 16,-17 1-16,17 0 16,-18-1-16,18 1 15,-18 0 1,18 17-16,0-17 15,-17 17 1,17-18-16,-18 1 0,18 0 16,0-1 15,18-17 0,-1 0-15,1 18-1,17-18-15,-17 0 16,0 0-16,17 18 0,-17-18 16,34 0-16,-34 17 15,0-17-15,-1 18 16,1-18-16,-36 0 31</inkml:trace>
  <inkml:trace contextRef="#ctx0" brushRef="#br0" timeOffset="148047.4474">13212 16545 0,'17'0'0,"71"0"15,-17-17-15,-1 17 16,142-36-16,-106 19 15,106-1-15,-124 18 16,0-18-16,53 18 16</inkml:trace>
  <inkml:trace contextRef="#ctx0" brushRef="#br0" timeOffset="149837.9711">13106 17163 0,'-36'-18'16,"72"36"-16,-89-36 0,35 18 0,-17 18 16,0 17-1,35-17-15,-18 17 0,0 35 16,1 1 0,34-36-16,1-17 15,17 17-15,1-17 16,-1-18-16,71-88 15,-53-1 1,-36 54-16,1-71 16,-18 53-16,-18 0 0,1-52 15,-19 52 1,1-35-16,0 35 16,-1-18-16,19 71 15,-1-18-15,18 36 16,18 70-16,-1-35 15,1 35-15,35 53 16,-18-70-16,1 0 16,-1-19-16,0 1 0,18 18 15,-18-36-15,-17-17 16,0-18-16,-1 18 16,1-18-16</inkml:trace>
  <inkml:trace contextRef="#ctx0" brushRef="#br0" timeOffset="150338.3209">13494 17039 0,'0'0'0,"0"18"0,0 17 16,-18 53-1,18-35-15,0 0 0,18 35 16,17-35 0,0-35-16,1-18 15,-19 0-15,19 0 16,-19-18-16,18 1 0,-17-1 0,-18 0 15,18-35-15,-18 36 16,0-1-16,-18 18 16,18 18-1,18 35 1,-1-18-16,19 18 16,-1-35-16,-17-1 0,34 1 15,19-18-15,-53 0 16,17-35-1,-35 17-15,-18-35 16,1 18-16,-1 17 16,-17-17-16,17-1 0,-35-16 15,36 16-15,-1 1 16,18 17 0,18 18-16</inkml:trace>
  <inkml:trace contextRef="#ctx0" brushRef="#br0" timeOffset="150571.5063">14041 16792 0,'0'18'15,"17"-18"1,1-18-16,17 18 0,-17-17 16,17-1-1,-35 0 1</inkml:trace>
  <inkml:trace contextRef="#ctx0" brushRef="#br0" timeOffset="150751.0403">14076 16863 0,'0'53'16,"0"-106"-16,0 123 0,17-34 0,-17-1 15,0-17-15,18-1 16,-18 18-16,18-17 16,-1 0-16,1-18 0,0 17 15,-1-17-15,1 0 16,0 0-16,-1-17 0</inkml:trace>
  <inkml:trace contextRef="#ctx0" brushRef="#br0" timeOffset="151100.1315">14323 17039 0,'0'0'15,"17"0"1,1 0-16,0-17 16,-1-1-16,1 0 15,0-35-15,-18 36 16,0-36-16,0 18 16,-18-18-16,0 35 15,1 0 1,-1 18-16,0 18 15,18 0-15,0 17 16,0 0-16,0 0 0,18 36 16,0-53-16,-1 17 15,1-17-15,0-1 0,35-17 16,-36 0 0,1 0-16,17-17 15</inkml:trace>
  <inkml:trace contextRef="#ctx0" brushRef="#br0" timeOffset="151405.4499">14587 16669 0,'18'0'15,"0"17"1,-1 1-16,1 0 15,0-1-15,17 19 16,-18-19-16,-17 19 16,18-19-16,-18 18 0,0 18 15,18-17-15,-18 17 16,0-36 0,-18 1-16,0-18 15,-17 0 1,18-18-16,-19 1 15,19 17-15,-1-18 16,0 18-16</inkml:trace>
  <inkml:trace contextRef="#ctx0" brushRef="#br0" timeOffset="152702.6593">13212 18168 0,'-18'0'15,"0"0"-15,1 0 16,-1 0 0,0 18-1,1-1-15,17 1 0,-18 35 16,18-18 0,0 0-16,0 1 0,0-1 15,0 0-15,35 1 16,1-36-16,17 0 15,-36-18-15,18-17 0,-17-1 16,17 1-16,-35-18 16,18 0-16,0-53 15,-18 54-15,-18-19 0,18 36 16,-35-71-16,17 71 16,18-1-16,-35-34 15,17 70-15,18 17 16,-17 19-16,17 17 15,17 88-15,36 17 16,-35-87-16,70 17 16,-53-53-16,0 1 15,54-19 1,-72-17-16,19-17 0</inkml:trace>
  <inkml:trace contextRef="#ctx0" brushRef="#br0" timeOffset="153086.0593">13635 17939 0,'0'70'15,"0"-140"-15,18 193 0,-18-70 0,35 53 16,-18-71-16,19 36 15,-36-36-15,17-17 16,1-1-16,-18-34 31,18-1-15,-18 0-16,53 1 16,-36 17-16,36 0 15,-18 17-15,-17 19 16,-18-19-16,-35 19 15,-1-36-15,1 17 16,-18 1-16,0-18 0,18 0 0,-35 0 16,34 0-1,36-18-15,0 1 0,18-19 16,35-34-16</inkml:trace>
  <inkml:trace contextRef="#ctx0" brushRef="#br0" timeOffset="153301.4137">13970 17745 0,'35'0'15,"1"0"-15,-19 0 16,54-36 0,-54 36-16,1-17 0</inkml:trace>
  <inkml:trace contextRef="#ctx0" brushRef="#br0" timeOffset="153503.2195">14076 17780 0,'0'53'0,"0"-106"0,0 141 16,0-53-16,0 18 15,0-17-15,0 34 16,0-52-16,17 17 16,1-17-16,0-18 15,-1 0-15,36-18 16,-35 18-16,0-17 0</inkml:trace>
  <inkml:trace contextRef="#ctx0" brushRef="#br0" timeOffset="154003.1487">14340 18062 0,'0'0'0,"18"0"0,0 0 15,-1 0-15,1-35 16,0 17-16,17-35 16,-35 18-16,0-35 15,0 52 1,0-17-16,-18-1 15,1 19-15,-1 17 16,18-18-16,-18 18 0,1 0 0,17 18 16,-18 17-16,18 0 15,18 36 1,-1-36-16,19 18 16,-19-35-16,1-1 15,0-17-15,17 0 0,0 0 16,-17 0-16</inkml:trace>
  <inkml:trace contextRef="#ctx0" brushRef="#br0" timeOffset="154353.0099">14587 17727 0,'18'0'0,"0"0"15,35 0 1,-18 0-16,-18 0 16,1 0-16,0 18 15,-18 17 1,0-17-16,0 35 16,0-36-16,0 18 15,0-17-15,0 17 16,0-17-16,17 17 0,-17 1 15,0-19-15,0 1 16,-17-18 0,-1-18-1,0 1-15,-17-1 16,18 0-16,-1 18 0,0-17 16,1 17-16</inkml:trace>
  <inkml:trace contextRef="#ctx0" brushRef="#br0" timeOffset="165465.285">229 11889 0,'0'17'31,"18"-17"-15,0 0-16,17 18 0,0-18 0,53 0 15,-52 0-15,34 0 16,-35 0-16,1 0 16,-19 18-16,1-18 15,-18 17-15,-18-17 32</inkml:trace>
  <inkml:trace contextRef="#ctx0" brushRef="#br0" timeOffset="165781.1323">494 11783 0,'0'0'0,"0"17"15,18-17 1,-1 18-16,18 0 0,1-1 15,34 1-15,-17 0 16,-18-18-16,1 17 0,34 1 16,-34-18-16,-19 18 15,1-18 1,-18 17-16,-18 1 16,-17-1-1,17 1-15,1 0 0,-36-1 16,35 1-1,0 0-15,1-1 0,17 1 16,-18 17-16</inkml:trace>
  <inkml:trace contextRef="#ctx0" brushRef="#br0" timeOffset="166787.3059">318 16228 0,'0'0'0,"-18"0"16,36 0 15,17 0-15,0 0-16,0 0 0,18 0 16,-17-18-16,16 18 15,-34 0 1,0 0-16,-1 0 15,1 0-15,-36 0 16</inkml:trace>
  <inkml:trace contextRef="#ctx0" brushRef="#br0" timeOffset="167083.0809">564 16051 0,'18'0'47,"17"18"-47,1 0 16,-1-18-16,-17 17 0,17 1 15,0 0 1,-17-18-16,17 17 15,-35 1-15,0 17 16,0-17-16,-35 35 16,-1-36-16,-16 54 15,34-53-15,-17 34 16,35-34-16</inkml:trace>
  <inkml:trace contextRef="#ctx0" brushRef="#br0" timeOffset="172594.2943">22966 3986 0,'0'18'15,"0"-36"-15,17 18 0,54-70 16,-36 17-16,54-88 16,-54 53-1,-18-1-15,19 1 16,-36 0-16,17 0 0,-17-89 16,-17 89-16,-36-53 15,18 106-15,-18-18 16,17 35-16,19 36 15,-19 17-15,19 18 0,-19 141 16,36-106-16,0 18 16,18 0-16,53 53 15,-18-89-15,17 1 16,1-18-16,70 17 16,-18-34-16</inkml:trace>
  <inkml:trace contextRef="#ctx0" brushRef="#br0" timeOffset="173290.0675">23707 3634 0,'0'0'16,"-36"17"-16,19 1 15,-19 35-15,36-18 0,0 0 16,36 1-1,-19-19-15,19 1 0,-19-18 16,36-18-16,-35 1 16,0-1-16,-1 0 0,-17-17 15,0 0-15,0-18 16,0 18-16,-17-1 16,-1 19-16,0-1 15,1 18-15,17 35 16,0 1-16,17 17 15,1-18-15,35 0 16,-18-17 0,36-1-16,-36-17 15,0 0-15,-17-17 16,-1 17-16,1-18 0,-18 0 16,0 1-16,0-18 0,0-1 15,0 19 1,0 52-1,18 18 1,-18-36-16,17 19 16,36-1-16,-17-35 15,16 0 1,-16-18-16,-19 1 0,1-36 16,-18 35-16,0-17 15,0 0-15,-18 17 0,18-17 16,-17 35-16,17 17 15,17 54 1,1-1-16,0 1 16,-1 0-16,19-1 0,-19 1 15,19 52-15,-19-70 16,-17 18-16,0-54 16,-17 1-16,-1 0 15,-53-1-15,36-34 16,-18-1-16,-35-17 15,53-1-15,-1 1 0,19 0 16,-1-53-16,18 35 16</inkml:trace>
  <inkml:trace contextRef="#ctx0" brushRef="#br0" timeOffset="173669.8279">24483 3722 0,'17'17'16,"1"-17"-16,0 0 16,-1-17-1,1-1-15,-18 1 16,0-1 0,-18 0-16,1 1 15,-36 17-15,35 0 16,18 53-1,0-36-15,0 36 16,18-18-16,-1-17 0,19 0 16,17-1-16,-36 1 15,36-18 1,-35-18-16,17-17 16,-35 17-16,18 1 0,-18-19 15,17 1-15,-17 18 0,18-1 16,0-17-1,-1 35-15,19-18 16,-1 36-16,0-1 16</inkml:trace>
  <inkml:trace contextRef="#ctx0" brushRef="#br0" timeOffset="174140.6252">25806 3792 0,'53'-35'0,"-36"0"16,54-71-16,-36 53 16,0-17-16,1-1 15,-1 0-15,-17 1 0,17-89 16,-35 89-16,0-72 15,-18 72-15,-35-18 16,18 70-16,17 0 16,-17 36-16,0 53 15,35-1-15,0 18 16,17 89-16,36-71 16,36 70-16,-54-105 15,88 17-15,-70-35 16,53 0-16,-71-36 15,-17 1 1</inkml:trace>
  <inkml:trace contextRef="#ctx0" brushRef="#br0" timeOffset="175669.4773">22737 5186 0,'17'0'16,"1"35"-1,-18-17-15,17 35 16,-17-18-16,0 18 0,0 17 16,0 107-1,0-71-15,0 17 0,0 18 16,0 194 0,0-158-16,0 17 0,0 211 15,0-193-15,0 176 16,0-229-16,0-18 15,0-53-15,18 36 16,0-107-16,-1-17 16,-17-35-16</inkml:trace>
  <inkml:trace contextRef="#ctx0" brushRef="#br0" timeOffset="176503.1454">22754 5221 0,'18'0'16,"35"18"-1,0-18-15,105-18 16,-52 18 0,124-35-16,-89 17 15,194-35-15,-141 36 16,-18-1-16,18 0 0,0 18 16,194-17-1,-211 17-15,-1-18 0,0 18 16,1 0-16,140-18 15,-158 18-15,88-17 16,-141-1-16,70 18 16,-105-17-16,17 17 15,-35 0-15,0-18 0,35 18 16,-53 0-16,18 18 16,-35-18-16,0 17 15,-18 1 1,0-1-16,0 1 15,17 0-15,-17 35 16,0-36 0,18 71-16,-18-35 15,17 53-15,-17-53 16,0 18-16,0-1 0,0 1 16,0 17-16,0 0 15,-17 18-15,17 106 16,0-106-16,0 17 0,0-17 15,17 123-15,1-105 16,0-1-16,-1-17 16,1 0-16,0 17 0,17 89 15,-17-89-15,17 89 16,-18-106-16,19 106 16,-19-124-16,1 70 15,-18-87-15,0 53 16,0-89-1</inkml:trace>
  <inkml:trace contextRef="#ctx0" brushRef="#br0" timeOffset="177281.7802">22807 8220 0,'0'0'16,"18"17"-16,-1 1 0,19 17 15,-19-17-15,1 35 0,0-18 16,-1 18-16,-17 0 15,0 18-15,18-19 0,-18 37 16,0-72-16,17 19 16,-17-19-16,18 18 15,0-17-15,-1-18 16,1 0-16,0 18 0,17-18 0,71 0 16,-36 0-1,89 0-15,-53 0 16,141 17-16,-106 1 15,0-18-15,35 18 16,-17-18-16,35 0 0,212 0 16,-212 0-16,18 0 15,-18-18-15,17 18 0,-17-18 16,18 18-16,176-35 16,-212 17-16,124 18 15,-176 0-15,-36 0 0,-17 0 16,-19 18-16,-16 0 0,-1 17 15,-17-17 1,-18-1-16</inkml:trace>
  <inkml:trace contextRef="#ctx0" brushRef="#br0" timeOffset="179912.7008">21026 7038 0,'70'0'16,"-17"0"-16,18 0 16,17 0-16,18 0 15,17 0-15,1-18 0,105 1 16,-123 17-16,52-18 15,-87 18-15,0 0 16,-1-18-16</inkml:trace>
  <inkml:trace contextRef="#ctx0" brushRef="#br0" timeOffset="180140.4277">22137 6720 0,'35'0'16,"-70"0"-16,88 18 0,0 0 15,52 17-15,-52-17 16,18-1-16,0 19 0,52-1 16,-70-18-1,-18 1-15,0 0 0,-17 17 16,-36-17-16,-34 35 16,-1-36-16,-18 1 15,18 17-15,0-17 0,0-1 16,0 1-16,18-18 15,0 18-15,0-18 16</inkml:trace>
  <inkml:trace contextRef="#ctx0" brushRef="#br0" timeOffset="193010.0392">19473 6756 0,'0'0'15,"-53"-36"-15,18 19 0,0 17 16,-36 17-16,36 19 15,-18 52 1,35-35-16,1 0 0,17 53 16,17-54-16,1-16 15,17-1-15,1-17 0,-1-18 16,53-18-16,-35-17 16,18-36-16,-36 36 15,0-53 1,-35 35-16,0 18 0,0-1 15,-17 1-15,-1 17 16,18 1-16,-18 34 16,1 1-16,17 17 0,0 53 15,17-52 1,1 17-16,17 17 16,0-52-16,-17 17 0,17-17 15,-17-18-15,0 0 0,17 0 16,-17-18-1</inkml:trace>
  <inkml:trace contextRef="#ctx0" brushRef="#br0" timeOffset="193242.5655">19632 6085 0,'0'0'16,"0"-17"-16,0-1 0,18 1 15,-1 17-15,1-18 16,0 18-16,-1 0 0,36 0 16,-35 0-16,-1 18 15,19-18-15</inkml:trace>
  <inkml:trace contextRef="#ctx0" brushRef="#br0" timeOffset="193449.073">19703 6103 0,'0'0'16,"17"53"-16,1-18 15,0 36-15,-18-54 16,17 36-16,1-35 15,-18 0-15,17-1 16,1-17 0,0 0-16,-1 18 15,1-18 1,-18-18-16</inkml:trace>
  <inkml:trace contextRef="#ctx0" brushRef="#br0" timeOffset="193808.6213">20003 6350 0,'17'0'16,"1"-18"-16,-1 1 15,1-1-15,0-17 16,-18 17-16,17-17 0,-17-18 16,0 35-1,0 1-15,-17-19 0,17 19 16,-18 17-16,18-18 16,-18 18-16,1 18 15,17-1-15,0 1 0,0 0 16,0 17-16,0 0 15,17 1-15,1-1 16,17 0-16,-17-17 16,0-18-16,-1 17 15</inkml:trace>
  <inkml:trace contextRef="#ctx0" brushRef="#br0" timeOffset="193975.1418">20249 6227 0,'18'0'15,"0"0"-15,-1 0 16,1 0-16,17-18 16,-17 18-16,0-18 0</inkml:trace>
  <inkml:trace contextRef="#ctx0" brushRef="#br0" timeOffset="194143.677">20496 6103 0,'0'53'16,"0"-35"-16,18-1 15,-18 19-15,18-19 16,-18 1-16,0-1 0,0 1 15,17 0-15</inkml:trace>
  <inkml:trace contextRef="#ctx0" brushRef="#br0" timeOffset="194497.7684">20690 6015 0,'18'-18'0,"-36"36"0,54-36 15,-19 36 1,1-18-16,-18 18 16,35-1-16,-17 1 15,0-1 1,-1 1-16,1 35 15,-18-35 1,17 52-16,1-35 0,-18 1 16,0-1-16,0 0 15,0 1-15,0-19 16,-18-17 0,1 0-16,-1 0 0,1 0 15,-1 0-15,0 0 16,1 0-16</inkml:trace>
  <inkml:trace contextRef="#ctx0" brushRef="#br0" timeOffset="195393.8211">27393 6950 0,'0'0'0,"18"0"31,52 17-15,-17-17-16,36 0 0,-19-17 16,36 17-16,88-36 15,-88 36-15,-18-17 0,53-1 16,-88 18-16,0-17 15,-35 17 1</inkml:trace>
  <inkml:trace contextRef="#ctx0" brushRef="#br0" timeOffset="195639.8844">28258 6703 0,'0'0'15,"35"-18"-15,0 1 0,0 17 16,1 0-16,69 0 15,-34 0-15,0 17 0,34 18 16,-52-17 0,-17 0-16,-19 35 15,-17-18-15,-35 35 16,0-52-16,-36 35 16,36-18-16,-36 1 15,36-19-15,17 1 16,-17-1-16,35 19 0,-35-19 15,17 1-15</inkml:trace>
  <inkml:trace contextRef="#ctx0" brushRef="#br0" timeOffset="197197.4681">29669 6579 0,'0'-35'16,"0"17"-16,-53-17 15,17 35 1,1 18-16,-18-1 0,-35 36 16,53-17-16,-18 52 15,53-53-15,0 18 16,0-18-16,17 1 0,1-1 15,17-18-15,18 1 16,-17 0-16,69-18 16,-52-18-16,-17 0 0,34-34 15,-52 16-15,-18-34 16,-35-18 0,17 52-16,0 19 0,-35-19 15,36 36 1,17 36-16,0-19 15,17 71-15,36-35 16,-17-17-16,69 17 16,-52-36-16,35-17 15,-35-17 1,-17-1-16</inkml:trace>
  <inkml:trace contextRef="#ctx0" brushRef="#br0" timeOffset="197412.9126">29968 5856 0,'0'-35'15,"0"70"-15,18-70 0,0 17 0,35 1 16,-36 17-16,36 0 15,-35 0-15,17 17 16,-35 1-16</inkml:trace>
  <inkml:trace contextRef="#ctx0" brushRef="#br0" timeOffset="197597.1213">30074 5909 0,'0'0'15,"0"53"-15,0-18 0,0 1 16,0 34 0,0-35-16,0 1 15,0-1-15,0-17 16,18-1-16,0-17 16,35-17-1</inkml:trace>
  <inkml:trace contextRef="#ctx0" brushRef="#br0" timeOffset="197891.7745">30304 6262 0,'35'-18'0,"-17"1"15,-1-1-15,1-17 0,-1 17 16,19-53-16,-36 36 15,17-35 1,-17 34-16,-35-17 16,17 53-16,1 0 0,-18 18 15,17 0-15,0 52 16,18-34-16,0-1 16,36 35-16,-19-52 15,18 17-15,-17-17 16,70 0-16,-52-1 15,-1-17-15,-18-17 0</inkml:trace>
  <inkml:trace contextRef="#ctx0" brushRef="#br0" timeOffset="198192.6913">30621 5891 0,'18'-35'16,"-36"70"-16,53-70 0,-17 17 0,35 1 15,-18 17-15,-17 0 0,52 0 16,-52 17 0,0-17-16,-1 18 0,-17 0 15,0-1-15,0 54 16,0-36-16,0 36 16,0-36-16,0 0 0,18 36 15,0-53 1,-1 17-16,1-18 15,-36-17 1,-35 0 0,18 0-16,-35 0 15,34 0 1</inkml:trace>
  <inkml:trace contextRef="#ctx0" brushRef="#br0" timeOffset="199555.2574">23266 5627 0,'-18'0'15,"18"17"-15,0 19 16,-18 52-16,1-35 16,17-18-16,0 18 0,0 35 15,17-52-15,1-19 16,0 1-16,-1-18 0,36 0 16,-17 0-1,-1-35-15,-18 17 0,19 0 16,-1-35-16,-17 36 15,-1 17-15,1 17 16,0 1-16,17 17 16,0 1-1,18-1-15,-18-18 16,36-17-16,-53 0 16,34 0-16,-34 0 15,-18-35 1,0 0-16,-18-36 15,1 36-15,-1-36 16,1 54-16,-1-18 0,-17-1 16,35 19-1</inkml:trace>
  <inkml:trace contextRef="#ctx0" brushRef="#br0" timeOffset="199922.1485">24007 5503 0,'0'0'15,"0"-17"1,52 17-1,-16-18-15,-1 18 0,-17-18 16,-1 18-16,19-17 16,-36-1-16</inkml:trace>
  <inkml:trace contextRef="#ctx0" brushRef="#br0" timeOffset="200088.0062">24007 5574 0,'0'0'0,"0"35"0,0 18 16,0-35-16,17 35 16,1-36-1,-1-17-15,-17 18 0,36 0 16,-19-18-16,19 0 16</inkml:trace>
  <inkml:trace contextRef="#ctx0" brushRef="#br0" timeOffset="200400.1688">24271 5750 0,'0'0'0,"18"0"16,-1-35-1,1 17 1,0-17-16,-1-18 15,-17 18-15,18 17 16,-18-17-16,0 17 0,0-17 16,0 17-16,-18 18 15,18 36 1,0-1-16,0-17 16,0 35-16,18-1 15,0-52-15,-1 18 16,19 0-16,-19-18 15,1 0-15,-1-18 0,1 0 16</inkml:trace>
  <inkml:trace contextRef="#ctx0" brushRef="#br0" timeOffset="200688.6494">24500 5433 0,'0'-35'15,"0"70"-15,18-70 16,0 17-16,-1 18 0,19 0 15,-19 0-15,1 0 16,17 0-16,-35 18 16,35-1-1,-17 1-15,-18-1 0,18 19 16,-18 17-16,0-18 16,0 0-16,0 0 0,0 1 15,17 17-15,-17-36 16,0 1-1,-17-36 1,-1 18 0,18-17-16,-18 17 15,1-18-15,-1 18 16</inkml:trace>
  <inkml:trace contextRef="#ctx0" brushRef="#br0" timeOffset="201189.4179">24977 5980 0,'0'0'0,"-18"35"0,0-17 0,1 34 16,-1-34 0,0 17-16,18-17 15</inkml:trace>
  <inkml:trace contextRef="#ctx0" brushRef="#br0" timeOffset="201606.4658">25312 5398 0,'0'52'0,"0"-104"0,17 246 16,1-124-16,0 1 15,-1 34 1,1-52-16,-18-17 0,18 17 16,-18-36-1,17-17-15,-17-17 16,18-36-16,0 35 16,17-35-1,-18 35-15,54 1 16,-36 17-16,18 35 15,-35 0-15,0 18 16,-18-17-16,-18 17 16,-35-18-1,35-35-15,-17 17 0,-18-17 16,18 0-16,0-35 16,35 18-16,-18-1 15,36 0-15</inkml:trace>
  <inkml:trace contextRef="#ctx0" brushRef="#br0" timeOffset="201839.922">25788 5415 0,'0'0'16,"35"18"-16,36-18 16,-36 0-16,36-18 15,-54 1-15,19-1 16,-36 0 0</inkml:trace>
  <inkml:trace contextRef="#ctx0" brushRef="#br0" timeOffset="202012.4551">25876 5503 0,'0'71'16,"0"-142"-16,18 177 0,-18-35 16,18-54-16,17 36 15,-18-53-15,1 36 16,0-36-16,-1 0 0,19 0 15</inkml:trace>
  <inkml:trace contextRef="#ctx0" brushRef="#br0" timeOffset="202346.1777">26176 5750 0,'0'-17'0,"18"-1"16,-1 0-16,1 1 0,0-36 15,-1 18-15,-17-1 16,18 19-16,-18-19 16,0 1-16,0-18 15,-18 53-15,1-17 16,-1 17-16,0 35 15,18-18-15,0 19 16,0 34 0,0-34-16,0-19 0,18 18 15,-18 1-15,18-19 0,35 1 16,-36 0-16,19-18 16,-19 0-16,1-18 15</inkml:trace>
  <inkml:trace contextRef="#ctx0" brushRef="#br0" timeOffset="202686.4272">26423 5327 0,'18'0'15,"-1"0"-15,19 18 16,-19-18-16,19 0 15,-19 17-15,1-17 0,-1 0 16,1 0-16,0 0 0,-1 36 16,-17-19-1,0 18-15,0 1 0,0-1 16,0 18-16,18 17 16,-18-34-16,18-19 0,-18 1 15,0 0 1,0-1-16,-18-34 15,-17-1 1,17 18-16,0 0 16,-17-18-16,18 18 0,-19 18 15,19-18-15</inkml:trace>
  <inkml:trace contextRef="#ctx0" brushRef="#br0" timeOffset="204742.4461">24924 8943 0,'0'0'16,"0"18"-1,0 17 1,17 0-16,-17 18 0,0 0 15,0 0-15,18 35 0,-18-17 16,-18 123-16,18-106 16,0 106-1,0-106-15,0 53 16,18-88-16,-18 0 16,18-18-16,-1-17 0,1 17 15,-18-17-15,18-36 16</inkml:trace>
  <inkml:trace contextRef="#ctx0" brushRef="#br0" timeOffset="205031.8353">24694 9843 0,'0'0'15,"53"123"-15,-35-70 0,17 88 16,-17-88-16,0 70 16,-1-70-1,1-17-15,17 34 16,-17-52-16,-1-1 16,1-17-16,35-35 15,-18 0-15,1 17 0,-1-17 16,35-36-16,-17 36 15,0-18 1,-35 36-16,-1-1 0</inkml:trace>
  <inkml:trace contextRef="#ctx0" brushRef="#br0" timeOffset="206623.5327">25629 9472 0,'-17'-18'15,"-1"36"-15,-35 17 16,18 1-16,17-1 0,1 0 16,-19 36-16,36-54 15,18 19-15,0-1 16,34 0-16,-16-17 16,52 0-16,-53-18 15,1 0-15,52 0 16,-53-18-16</inkml:trace>
  <inkml:trace contextRef="#ctx0" brushRef="#br0" timeOffset="206957.3613">25929 9684 0,'-17'-18'16,"-1"18"-16,0 18 15,1 17-15,-1 18 16,18-35-16,0 35 15,18-36-15,-1 1 16,19-18-16,-1 0 16,-18 0-16,1 0 0,0-18 15,-1 1-15,-17-19 16,0 1-16,0 17 16,-17 1-16,17-19 0,-18 1 15,0 17 1,18 36-1,36 0 1,-19-1 0,36 19-16,-35-36 15,17 17-15,0-17 16,1 0-16,-1 0 0,-17 0 16</inkml:trace>
  <inkml:trace contextRef="#ctx0" brushRef="#br0" timeOffset="207612.6785">26229 9684 0,'0'0'0,"-18"17"0,18 19 15,0-19-15,0 1 0,53 17 16,-35-17-16,53-18 16,-19 0-16,-16-18 15,-1 18-15,0-35 0,-17 17 16,0 1-16,-1-19 0,1 1 15,-18-35 1,0 34-16,-18-34 16,1 34-16,-1 1 0,0 0 15,1 0-15,-1 17 16,0 18-16,36 53 16,-18 0-16,0-18 15,18 89-15,-1-72 16,1 1-16,17 18 15,-17-36-15,-1-17 0,-17 0 16,18-18 0,-18-18-1,-18 0-15,18-17 16,0 17-16,0 1 0,0-1 16,18 18-1,0 0-15,-18 18 0,17-1 16,1 1-16,17 17 15,-17-17 1,0 0-16,-1-18 0,1 0 16,17 0-16,18-18 15,-18 18-15,1-35 16,-36 17-16,17 0 0,-34-17 16,-1 17-1,-35 1 1,35 17-16,1 17 0,-19 1 15,19 35-15,34 0 16,1-18-16,17-17 16,36 17-1,-18-17-15,-18-18 0,0 0 16,1 0-16,-1 0 0,0-18 16,-17 18-16,-18-18 15,-18 18-15</inkml:trace>
  <inkml:trace contextRef="#ctx0" brushRef="#br0" timeOffset="209120.1362">28134 9754 0,'0'-17'0,"18"17"16,-1-18-16,1 18 0,35-18 16,-35 18-16,17 0 15,-18 0-15,19 0 0,-1 18 16,-17 17-16,17 1 15,-35-1 1,-18 18-16,18-36 16,-17 19-16,-1-1 15,18 0-15,0-17 16,0 0-16,18-1 16,-1-17-16,1 18 0,17-18 15,-17 0-15,-1-18 16</inkml:trace>
  <inkml:trace contextRef="#ctx0" brushRef="#br0" timeOffset="209264.9728">28258 10037 0,'17'0'0,"18"0"16,1-18-16,34 0 15,-34 1-15,34-1 16,-35 0-16,1 1 15</inkml:trace>
  <inkml:trace contextRef="#ctx0" brushRef="#br0" timeOffset="209810.0337">28663 9066 0,'18'0'31,"17"0"-16,0 0-15,1 0 0,34 0 16,-52-17-16,17 17 16,-17 0-16,-1 0 0</inkml:trace>
  <inkml:trace contextRef="#ctx0" brushRef="#br0" timeOffset="210008.4973">28734 9119 0,'0'0'16,"17"53"-16,-17-17 0,0-1 15,0 0-15,-17 36 16,17-36-16,17 0 16,-17-17-16,18-1 0,0 19 0,-1-36 15,1 17-15,0 1 0,-1-18 16,36 0-1,-35 0-15</inkml:trace>
  <inkml:trace contextRef="#ctx0" brushRef="#br0" timeOffset="210310.0674">28963 9454 0,'18'-17'16,"-1"17"-16,1-18 15,0-17-15,-1 0 16,1-1-16,0 1 0,-1-35 16,1 34-16,-18 1 15,0 0-15,0 17 0,0 0 16,-18 1-16,1 34 16,-1 1-16,18 0 0,-18 17 15,18 0-15,-17 1 0,17 16 16,17-16-16,-17-1 15,18 0-15,35 1 16,-18-19-16,-17 1 0,35-18 16,-36 0-1,1-18-15,-18 1 0</inkml:trace>
  <inkml:trace contextRef="#ctx0" brushRef="#br0" timeOffset="210597.8003">29263 9119 0,'35'-35'16,"-70"70"-16,88-70 0,-36 17 0,19 18 15,-19 0-15,1 0 16,0 0-16,-1 0 0,-17 53 16,0-35-16,0 53 15,0-36-15,0 18 16,0 17-1,0-34-15,18 16 16,0-34-16,-18 0 0,0-1 16,-18-17-1,-17-17 1,-1 17 0,-17 0-16,1 0 15</inkml:trace>
  <inkml:trace contextRef="#ctx0" brushRef="#br0" timeOffset="217455.9359">23319 10619 0,'0'0'0,"0"17"16,35 54-1,-35-36-15,35 71 16,-17-36-16,-1 36 0,-17 0 16,18 212-16,-18-142 15,0 36-15,-18 17 0,18 0 16,-17-17-16,17 141 15,17-230-15,1-17 16,0-35-16,17 34 16,-35-87-16,18 0 15,-1-18-15,1 0 0,0-18 0,-1-17 16,-17-18-16,18 0 16</inkml:trace>
  <inkml:trace contextRef="#ctx0" brushRef="#br0" timeOffset="218818.5103">23460 10636 0,'0'0'0,"-18"-17"0,18-1 16,-18 18-1,18 18 1,18-1-1,0-17-15,-1 0 0,19 0 16,52 0 0,18 0-16,-36-17 15,18 17-15,1-18 0,-1 0 16,159-17 0,-124 17-16,159 1 15,-123-1-15,0 18 16,0 0-16,17-17 0,159-1 15,-176 18-15,141 0 16,-177 0-16,1 0 0,52 35 16,-88-17-1,-17-18-15,-1 17 0,1 1 16,17 0-16,-35-1 0,88-17 16,-88 18-16,0-18 15,35 0-15,-70-18 16,0 18-16,-1 0 15,1 0-15,-1 0 16,1 0 0,0 0-16,-1 0 15,1 0 48,-18 18-48,18-18 17,-18 18-17,0-1 17,17-17 14,-17 18-46,0 0 16,18-18 0,0 17-1,-18 1 32,0-1-47,0 1 16,17 0-16,-17-1 0,18 36 15,-18-17-15,0-19 16,0 36-16,0-18 16,0 18-16,18 36 15,-18-19-15,17-17 0,-17 18 16,18 52-16,-1-35 16,1-17-16,0 17 0,17 0 15,0 89-15,1-89 16,34 106-1,-35-88-15,-17-18 0,35 106 16,-18-106-16,-17 0 16,-1 0-16,19 89 15,-19-89-15,1 0 0,-18 71 16,0-71 0,18-17-16,-18-1 15,0 1-15,0-18 0,0 70 16,0-70-16,0 0 0,17 0 15,1 0-15,0 35 16,-18-35-16,35 35 16,-35-53-16,18 1 15,-18-1-15</inkml:trace>
  <inkml:trace contextRef="#ctx0" brushRef="#br0" timeOffset="219819.5286">23424 13212 0,'0'0'0,"0"17"15,18 1-15,-18-1 0,35 36 16,-17-35-1,0 70-15,-1-53 16,1 18-16,-18 89 16,0-72-16,0 18 15,0 0-15,-18 1 0,18-19 16,-17 71-16,17-88 16,17 35-16,1-52 15,0 17-15,-1-18 16,1-17-16,-1-1 15,1 1-15,0-18 0,35 35 16,-18-35-16,18 18 16,-18-18-16,36 0 15,-36 0-15,18 0 16,88-18-16,-70 0 16,17 18-16,-18-17 0,36 17 15,71 0 1,-72 17-16,-16-17 0,-1 0 15,18 18-15,-1-18 0,125 0 16,-107 0 0,1 0-16,140 0 15,-123 0-15,89 0 16,-124 0-16,88 0 16,-71 0-16,89 0 15,-89 18-15,1-18 16,-1 17-16,1-17 0,105 18 15,-159-18-15,54 0 16,-71 0-16,17 0 16,-52 0-16,17 0 15,-17 0-15,0 0 16</inkml:trace>
  <inkml:trace contextRef="#ctx0" brushRef="#br0" timeOffset="221635.6132">28205 14270 0,'0'18'15,"0"-1"1,17 1-16,-17 17 15,0-17-15,18 17 16,0-17-16,-18-1 0,17 1 16,-17 35-16,0-36 15,-17 19 1,-19-19-16,-34-17 16,17 0-16,0 0 15,-18 0-15,-70 0 16,71 0-16,-1-17 15,18 17-15</inkml:trace>
  <inkml:trace contextRef="#ctx0" brushRef="#br0" timeOffset="222372.0916">27993 12718 0,'18'-18'15,"-1"18"-15,1 0 16,17 0-16,36-18 0,-1 1 16,18 17-16,106-36 15,-70 19-15,88-18 16,-124 17-16,-18 18 16,-17-18-16,0 18 15,-35-17-15,-36 17 0,1 0 16,-19-18-16</inkml:trace>
  <inkml:trace contextRef="#ctx0" brushRef="#br0" timeOffset="222683.6275">28504 12241 0,'-17'36'0,"34"-72"0,-52 89 16,18-35-16,-89 53 16,53-36-16,-71 18 15,54-18-15,17 0 0,0-17 16,-18 17 0,36-17-16,35-1 15,18-17-15,17 18 16,0 0-16,1-1 15,16 1-15,72 35 0,-53-35 16,70 34 0,-71-16-16,18 17 15,-52-36-15</inkml:trace>
  <inkml:trace contextRef="#ctx0" brushRef="#br0" timeOffset="224051.5807">30180 12418 0,'0'0'16,"-17"-18"-16,17 1 15,-18 17-15,-35-18 16,35 18-16,-17 18 0,0-1 15,-36 54-15,36-18 16,-18 52 0,35-52-16,1 0 0,17 0 15,0 0-15,17-18 0,54 1 16,-18-19-16,0-34 16,0-1-16,70-70 15,-70 35-15,0-18 16,-18 1-16,-17-1 15,0 1-15,-1-1 0,-17-17 0,-17-71 16,-1 89-16,-17-71 16,-1 88-16,1 0 15,0 35 1,17 18-16,-17 35 0,17 18 16,1 0-16,17 18 15,0-1-15,17 18 0,1 71 16,17-71-16,0-17 15,1-18-15,-1 17 16,0-17-16,18-17 0,-18-1 16,1 0-16,-19-17 0,19-1 15</inkml:trace>
  <inkml:trace contextRef="#ctx0" brushRef="#br0" timeOffset="224446.3933">30709 12524 0,'-53'35'16,"18"-17"-16,-18 70 16,36-53-16,-1 53 15,18-53-15,53 36 16,-18-53-16,-17-18 0,52 0 15,-34 0-15,17-36 16,-36 1 0,1-18-16,-1 18 15,-17 0-15,0-18 16,-17 0-16,-1 35 16,18 36-1,0 17 1,0-17-16,18 35 15,-1-18-15,36 0 16,-17-17-16,-1-1 16,0-17-16,0 0 0,18-17 15,-35-1-15,-18-35 16</inkml:trace>
  <inkml:trace contextRef="#ctx0" brushRef="#br0" timeOffset="224712.7581">30886 11695 0,'0'0'15,"17"-36"-15,-17 19 0,36-1 16,-19 18-16,1-18 15,0 18-15,-1 0 0,18 0 16,1 0-16,34 0 16,-52 0-16,35-17 15,-36 17-15,-17-18 16,-17 18 0,-1-18-16</inkml:trace>
  <inkml:trace contextRef="#ctx0" brushRef="#br0" timeOffset="224880.0412">30956 11695 0,'0'0'15,"0"88"-15,18-35 0,-18 0 0,18 35 16,-1-53-16,1-17 16,-1 35-16,1-36 15,17 1 1,-17 0-16,0-18 15</inkml:trace>
  <inkml:trace contextRef="#ctx0" brushRef="#br0" timeOffset="225220.3801">31238 12100 0,'0'0'0,"18"0"16,17-17-16,-17-19 0,0 19 16,17-19-16,-17 1 0,-1 0 15,1 0-15,0 17 0,-1-53 16,-17 36-16,-17-18 16,-1 53-1,0 0-15,1 0 0,-1 0 16,0 18-16,-17 35 15,35-18-15,-18 53 16,36-52-16,17 34 16,-17-35-16,17-17 15,1 17-15,-1-35 0,18 18 16,-36-18-16,19-18 16,-36 1-16</inkml:trace>
  <inkml:trace contextRef="#ctx0" brushRef="#br0" timeOffset="225563.7177">31609 11677 0,'0'0'0,"18"-18"16,17 18 0,18-17-1,-18 17-15,-17 0 0,35-18 16,-18 18-1,-18 0-15,-17 18 0,18-1 16,-18 1-16,18 0 0,-18 17 16,0 0-16,0 0 0,0 54 15,0-36 1,0-18-16,0 71 16,0-71-16,17 0 0,1-17 15,-18-1-15,18 1 0,-1 0 16,-34-36 15,-36 0-15,35 1-16,-17 17 0,-36 0 15,36 0-15</inkml:trace>
  <inkml:trace contextRef="#ctx0" brushRef="#br0" timeOffset="226353.863">23424 12506 0,'18'0'15,"-18"-18"-15,-18 18 32,-34 18-32,16-18 15,-105 18 1,71-1-16,-36 1 0,-124 0 15,107-1-15,0-17 16,-19 18-16,1-1 0,-88 1 16,141 0-16,0-18 15,35 17-15,-36 1 16,54-18 0,53 0-16,35-18 15</inkml:trace>
  <inkml:trace contextRef="#ctx0" brushRef="#br0" timeOffset="226593.0588">22066 12418 0,'0'0'16,"-70"0"-16,34 0 0,1 0 0,0 17 15,-18-17-15,18 18 0,-18 35 16,35-35-1,18 52-15,18-35 0,52 54 16,-17-54 0,0 0-16,53 18 15,-53-35-15,0-1 16,0 1-16,-18 0 0,-17-18 16,-1 17-16</inkml:trace>
  <inkml:trace contextRef="#ctx0" brushRef="#br0" timeOffset="227873.342">19420 12629 0,'0'0'15,"-52"0"-15,34 0 0,-35 18 0,-18 35 16,18-35 0,18 17-16,18 0 0,-19 0 15,-17 54-15,53-54 16,-17 0-16,17 1 0,35 16 15,-17-34-15,17-18 16,71-53 0,-36-35-1,-34-36-15,-1-17 16,-35-70 0,-18 70-1,-17 70-15,-18-70 16,18 88-16,-1 18 15,1-1-15,0 19 16,17 17-16,1 17 0,-1 19 16,18 87-1,35 36-15,1-53 16,-19-18-16,71 88 16,-35-105-16,71 52 15,-71-87-15,35 34 16,-53-52-16</inkml:trace>
  <inkml:trace contextRef="#ctx0" brushRef="#br0" timeOffset="228249.0858">19791 12682 0,'0'0'16,"-53"0"-16,35 18 15,-52 35-15,52 0 16,0-18-16,18 18 0,0 53 16,18-71-16,53 18 15,-36-35 1,0-18-16,36 0 16,-36-18-16,0-17 15,-17 0-15,0 17 0,-1-17 16,-17-1-16,0 1 0,-35-36 15,17 36-15,1 0 16,-1 17-16,0 18 0,1 0 16,-1 0-16,36 36 15,-1-19-15,1 18 16,35 1 0,-18-19-16,1 1 0,-19-18 15,18 18-15,-17-18 0,0 0 16,-1 0-16,-17-18 0</inkml:trace>
  <inkml:trace contextRef="#ctx0" brushRef="#br0" timeOffset="228534.5475">19756 11748 0,'0'-18'0,"17"18"15,1-18 1,-1 18-16,19 0 0,-1 0 16,18 0-1,-18 0-15,18 0 0,0-17 16,-18-1-16,-17 0 15,-36 1 1,1 17 0</inkml:trace>
  <inkml:trace contextRef="#ctx0" brushRef="#br0" timeOffset="228712.5524">19897 11836 0,'0'106'15,"0"-212"-15,0 264 0,0-105 0,0 36 16,17-54-16,1 18 16,17-36-16,18 19 15,-35-19-15,17-17 16,18 0 0,-35-17-16</inkml:trace>
  <inkml:trace contextRef="#ctx0" brushRef="#br0" timeOffset="229048.3559">20161 12241 0,'18'0'16,"0"0"-16,-1 0 15,18-53-15,1 36 16,-19-18-16,19-36 15,-36 36-15,0-53 16,0 52-16,0-34 16,-18 34-16,0-34 15,1 52-15,-19 1 16,36 34-16,-17 36 16,17 35-1,0-35-15,0-17 16,35 52-16,0-35 15,18 0-15,-35-36 16,17 1-16,18-1 16,-35-17-16</inkml:trace>
  <inkml:trace contextRef="#ctx0" brushRef="#br0" timeOffset="229223.8757">20549 11994 0,'36'0'16,"-19"0"-16,36 0 15,-35 0-15,17-17 16,0 17 0,-17 0-16,-18-18 15</inkml:trace>
  <inkml:trace contextRef="#ctx0" brushRef="#br0" timeOffset="229512.0305">20920 11765 0,'0'18'16,"0"17"-1,0 18 1,0 0-16,17-18 0,-17 0 16,18 36-16,0-36 0,-1 1 15,1-19 1,0 1-16,-1-18 15</inkml:trace>
  <inkml:trace contextRef="#ctx0" brushRef="#br0" timeOffset="229881.466">21061 11624 0,'35'18'16,"-70"-36"-16,88 36 0,-36-18 0,36 0 15,-17 17-15,-1-17 16,-17 0-16,-1 0 16,-17 18-16,0 0 0,0 17 15,0 0-15,18 36 16,-18-36-16,0 18 0,17 35 15,1-53-15,17 54 16,-17-54-16,0 0 16,17 0-1,-35-17-15,0 0 16,-18-18-16,1 0 16,-36-18-16,17 18 15,-34 0 1,35 0-16,-1 18 0,1-18 15</inkml:trace>
  <inkml:trace contextRef="#ctx0" brushRef="#br0" timeOffset="235047.0166">29528 7373 0,'0'-18'16,"17"18"15,1 0-15,-1 0-16,1 0 15,0-17-15,17 17 16,-17-18-16,87 1 15,-52-1-15,0 0 16,0 18-16,18-17 16,-54 17-16,19 0 15</inkml:trace>
  <inkml:trace contextRef="#ctx0" brushRef="#br0" timeOffset="236057.7579">30268 13247 0,'-17'0'15,"-1"0"-15,36 0 32,35 0-17,0 0-15,-1 17 16,125-17-16,-71 0 15,141 0 1,-142 0-16,19 0 0,-18 0 16,53 0-16,-124 0 15,-18 0-15</inkml:trace>
  <inkml:trace contextRef="#ctx0" brushRef="#br0" timeOffset="240740.9837">19138 7638 0,'18'0'16,"-1"0"-1,19-18-15,-1 18 0,53-18 16,-35 1-16,71-1 16,-71 18-16,35 0 15,-71 0-15,1 18 16</inkml:trace>
  <inkml:trace contextRef="#ctx0" brushRef="#br0" timeOffset="242420.6779">19068 13547 0,'17'0'31,"36"0"-15,0 0-1,124-36-15,-72 19 16,19-1-16,123-35 15,-124 36-15,107-1 16,-142 18-16,53-18 16,-124 18-16</inkml:trace>
  <inkml:trace contextRef="#ctx0" brushRef="#br0" timeOffset="248375.9781">23813 11042 0,'0'0'0,"0"-18"15,0 1-15,-18 17 16,18 70 0,0 1-1,0-1-15,0 89 16,18-71-16,-18-17 0,35-18 15,0 35-15,-17-70 16,17-18-16,-17 17 0,-1-34 16,19-19-1,-36 1-15,0 0 0,-18-36 16,18 36-16,-18 17 16,18 1-16,0 34 15,0 36 1,18-35-16,0 17 15,17-17-15,-18-1 0,19 1 16,-1 0-16,18-18 16,-35 0-16,-1 0 0,-17-18 15,0-17-15,-17 17 16,-1-17-16,0 0 16,-17 17-16,17-53 15,1 36-15,17 17 0,0-17 16,35-18-16</inkml:trace>
  <inkml:trace contextRef="#ctx0" brushRef="#br0" timeOffset="248609.7866">24271 10883 0,'0'0'0,"0"-17"0,-18 17 0,36 0 16,0 0-1,-1-18-15,1 18 0,0 0 16,35-18 0,-36 18-16,-17 18 15</inkml:trace>
  <inkml:trace contextRef="#ctx0" brushRef="#br0" timeOffset="248759.3069">24289 10918 0,'0'0'16,"0"18"-16,0 17 15,0 18-15,17-35 16,1 35-16,0-18 16,-1-17-16,1-1 0,0 1 15,-1 0-15,1-1 16,0-17-1</inkml:trace>
  <inkml:trace contextRef="#ctx0" brushRef="#br0" timeOffset="249066.2302">24483 11201 0,'0'0'15,"17"0"-15,1 0 0,0 0 0,-1-18 16,1 0-16,0 1 15,-1-1-15,-17 1 0,0-36 16,0 17-16,-17-17 16,17 36-1,-18-1-15,0-17 16,18 17-16,-17 18 16,17 18-16,0-1 15,0 1-15,0 17 16,0 1-16,17 17 0,1-18 15,17 0 1,-17-17-16,17-1 16,-17-17-16,-1 18 0,1-18 15,0 0-15,-1-18 16</inkml:trace>
  <inkml:trace contextRef="#ctx0" brushRef="#br0" timeOffset="249361.379">24712 10918 0,'0'-35'16,"0"70"-16,18-87 0,-1 34 0,19-17 16,-19 17-16,1 18 15,0 0-15,-18-18 0,17 18 16,-17 18 0,0 0-16,0-1 15,0 1-15,0 17 0,18 0 16,-18 1-16,17 17 15,1-18-15,0 18 16,-18-35-16,0-1 16,-18-17-1,-17-17 1,17 17 0,1-18-16,-1 36 15,0-18-15,18 17 0</inkml:trace>
  <inkml:trace contextRef="#ctx0" brushRef="#br0" timeOffset="249528.3529">25100 11448 0,'-17'17'16,"34"-34"-16,-52 52 0,17-17 15,1-1-15,17 1 0,17-18 16</inkml:trace>
  <inkml:trace contextRef="#ctx0" brushRef="#br0" timeOffset="249955.7098">25453 10918 0,'0'71'16,"0"-142"-16,0 177 0,0-53 0,18 53 15,-18-71-15,17 18 16,1 0-16,-1-35 16,-17-1-16,0 1 0,0-36 31,18-17-15,0 35-16,17 0 15,-17 0-15,-1 35 16,1-17-16,0 35 15,-18-35-15,0-1 16,0 1-16,-36-18 16,19 18-16,-19-18 0,19 0 15,-36 0-15,35-18 16,-35 18 0</inkml:trace>
  <inkml:trace contextRef="#ctx0" brushRef="#br0" timeOffset="250205.0416">25929 10830 0,'0'0'16,"35"-17"-16,-17 17 0,35-18 16,-18 18-16,-17 0 15,0 0-15,-36 0 16,0 0-16</inkml:trace>
  <inkml:trace contextRef="#ctx0" brushRef="#br0" timeOffset="250372.9733">25929 10989 0,'0'0'15,"0"71"-15,0-36 0,18 0 16,-18 0-16,17 1 16,1-36-16,0 35 15,-1-35-15,1 0 0,0 0 16,-1-18-16</inkml:trace>
  <inkml:trace contextRef="#ctx0" brushRef="#br0" timeOffset="250723.2893">26176 11201 0,'18'0'0,"-1"0"15,1-36 1,0 19-16,-1-18 16,-17-1-1,0 19-15,0-1 0,18-17 16,-18 17-16,0 0 16,0 1-16,-18 17 15,18 17 1,0 1-1,0 17 1,0 1-16,0-19 0,0 1 16,18 0-16,-18 17 15,18-18-15,17 1 16,-35 0-16,18-18 16,-1 0-16,1 0 15</inkml:trace>
  <inkml:trace contextRef="#ctx0" brushRef="#br0" timeOffset="251006.5975">26423 10918 0,'0'0'0,"0"-17"0,18-1 16,-1 1-16,1 17 16,0 0-16,-1 0 15,-17 17 1,18 18-1,-18 1 1,0-1-16,0 18 16,18-18-16,-18 1 15,0-19-15,17 18 0,-17-17 0,0 0 16,0 17-16,0-17 16,-17-18-16,-1 0 31,-35-18-31,35 0 15</inkml:trace>
  <inkml:trace contextRef="#ctx0" brushRef="#br0" timeOffset="251357.8336">25876 10813 0,'-17'0'0,"17"17"15,0 1-15,0 35 16,0-36-16,0 19 16,0 17-16,0-18 15,0 0-15</inkml:trace>
  <inkml:trace contextRef="#ctx0" brushRef="#br0" timeOffset="252903.575">24483 13159 0,'-88'0'16,"52"17"-16,1 19 16,-18 52-16,35-53 15,1 88 1,17-87-16,0-1 0,35 0 16,18-17-16,-18-18 15,54-53-15,-54 35 16,0-35-16,-17 18 0,17-18 15,-35-53 1,0 36-16,0-36 16,-18 36-16,1 17 0,-1 0 15,-17-18-15,17 71 16,18 35 0,0 1-16,18 87 15,-1-35-15,1-17 16,0 17-16,-1-17 0,36 52 15,-17-88-15,-1 1 16,0-19-16</inkml:trace>
  <inkml:trace contextRef="#ctx0" brushRef="#br0" timeOffset="253191.6493">24941 13141 0,'18'0'0,"70"-18"16,-35 18-16,53 0 15,-71 18-15,1 0 0,-36-1 16,0 19-16,0-1 0,-53 35 16,17-17-1,1-17-15,0 16 0,0 1 16,17-17-16,18-19 15,0 1-15,35 17 16,-17-17-16,17-18 16,-17 0-16,35 0 15,-36 0-15,1-18 16</inkml:trace>
  <inkml:trace contextRef="#ctx0" brushRef="#br0" timeOffset="253326.597">24994 13458 0,'36'-17'16,"-19"17"-16,19-18 0,-1 1 15,53-1 1,-35 0-16,-18-17 0</inkml:trace>
  <inkml:trace contextRef="#ctx0" brushRef="#br0" timeOffset="253558.6511">25435 12735 0,'0'0'16,"18"-17"-16,70-1 15,-53 18 1,18-18-16,-17 18 0,-1 0 16,0-17-16,-17 17 15</inkml:trace>
  <inkml:trace contextRef="#ctx0" brushRef="#br0" timeOffset="253759.1896">25523 12823 0,'0'53'15,"0"-106"-15,0 142 0,0-36 16,0-36-16,0 36 16,18-35-16,17 17 15,-17-35-15,35 18 16,-35-18-16,-1 0 15,1 0-15</inkml:trace>
  <inkml:trace contextRef="#ctx0" brushRef="#br0" timeOffset="254132.7012">25770 13106 0,'18'0'15,"-36"0"-15,36-18 0,0 0 16,35-17-16,-36 0 16,1 0-16,0 17 15,-18-17-15,17 17 0,-17-17 16,-17 17-16,17-17 0,-18 0 15,0 35-15,-17 0 16,17 0-16,-17 35 16,35 0-16,-18 18 15,18-18-15,0-17 16,36 53 0,-1-54-16,0 1 0,1-18 15,34 17-15,-52-17 16,35 0-16</inkml:trace>
  <inkml:trace contextRef="#ctx0" brushRef="#br0" timeOffset="255743.8237">26158 12665 0,'-17'0'16,"34"0"31,1 0-32,0 0-15,35 0 16,-36 0-16,1 0 0,17-18 16,18 18-16,-35-18 15,-18 36 1,0 0 0,0-1-16,0 19 0,0-19 15,0 19-15,0-1 0,0 0 16,17 36-16,-17-36 15,18 18 1,0-35-16,-18 17 16,17-18-16,-17 1 15,-17-18 1,-36 0 0,35 0-16,-52 0 15,34 18-15,-52-18 16</inkml:trace>
  <inkml:trace contextRef="#ctx0" brushRef="#br0" timeOffset="256986.442">25894 14429 0,'18'141'0,"-1"-53"16,1 18-16,-18 0 0,17-1 16,-17-16-16,0 87 15,0-53 1,0-70-16,-17-17 0,17-1 16,-18 0-16,1-17 0,-19 0 15,19-18-15</inkml:trace>
  <inkml:trace contextRef="#ctx0" brushRef="#br0" timeOffset="257212.4012">25700 15205 0,'18'106'16,"-36"-212"-16,53 264 0,-17-105 15,-1 0-15,1-17 0,17 17 16,18-18-16,35 18 15,-35-53-15,71 0 16,-71-18-16,0 0 0,0-17 16,-18-18-16,18-17 15,-36 34-15,-17 1 0,-17-18 16,-18 36 0,17 17-16</inkml:trace>
  <inkml:trace contextRef="#ctx0" brushRef="#br0" timeOffset="258788.0085">24536 16387 0,'-36'-18'16,"72"36"-16,-107-36 0,18 18 15,18 18 1,-18 52-16,18-35 16,-1 18-16,1 35 15,18-35-15,17-17 0,0-1 16,17-17-16,18-18 0,1 0 16,52-36-1,-17-17-15,-36 0 0,18 1 16,-18-19-16,0 0 0,1-17 15,-19 18-15,1-18 16,-18 17-16,0-105 16,-18 105-16,1 0 0,-19-34 15,1 69-15,17 19 16,1 17-16,-1 88 16,0-18-16,36 89 15,0-71-15,-1 1 16,19-1-16,-1-18 0,53 71 15,-35-88-15,18 18 16,-54-36 0</inkml:trace>
  <inkml:trace contextRef="#ctx0" brushRef="#br0" timeOffset="259270.7042">25135 16157 0,'-17'53'0,"34"-106"16,-52 159-16,35-53 0,-17 18 0,-1-19 0,18 72 15,0-71-15,18 35 16,-1-70 0,54-1-16,-54-17 15,19-17-15,-1-1 16,-17-17-16,-1-18 0,1 18 16,-18-1-1,17 54 1,1 35-16,-18-18 15,53 36-15,-35-54 16,35 19-16,-18-36 16,71 0-16,-18-36 15,-70 19-15,17-19 16,-18-34-16,-17 17 16,-17 18-16,-18-71 15,17 71-15,0-1 0,-17-34 16,35 52-1,18 18 1</inkml:trace>
  <inkml:trace contextRef="#ctx0" brushRef="#br0" timeOffset="259543.4968">25982 15928 0,'18'0'0,"35"-18"16,-18 18-16,18-17 15,-18-1-15,0 18 16</inkml:trace>
  <inkml:trace contextRef="#ctx0" brushRef="#br0" timeOffset="259703.4043">26053 16122 0,'0'0'15,"0"35"-15,17-17 0,-17 0 16,18-1-16,0-17 0,-1 35 16,1-35-16,-1 36 15,1-36 1,0 0-16</inkml:trace>
  <inkml:trace contextRef="#ctx0" brushRef="#br0" timeOffset="260055.7773">26335 16210 0,'18'0'15,"-18"-17"-15,35-1 16,18-17-16,-36-1 15,1 19-15,0-19 0,-1-17 16,-17 36 0,0-18-16,0 17 0,0 0 15,-17 1-15,-19 17 16,36 17-16,-35 19 16,17-19-16,18 18 0,0 18 15,18-17-15,17-1 16,-17-17-1,53-1-15,-36-17 16,0 0 0,0 0-16,-17-17 0,-18-1 15</inkml:trace>
  <inkml:trace contextRef="#ctx0" brushRef="#br0" timeOffset="260326.9503">26652 15910 0,'18'-35'15,"-36"70"-15,54-70 0,-1 35 16,-17-18-16,-1 18 0,18 0 16,-17 0-16,0 0 0,-1 0 15,1 18-15,-18 0 0,18 17 16,-18-17-16,-18 52 16,18-35-16,0 1 15,-18-1-15,18 18 16,0-18-16,18 0 15,-18-17 1,0-36 0,-35 18-16,17-17 15,0 17-15,-17-18 16,-53 1-16</inkml:trace>
  <inkml:trace contextRef="#ctx0" brushRef="#br0" timeOffset="260629.0712">26088 15946 0,'0'17'16,"0"1"0,0 17-16,0 18 15,0-35-15,0 17 16,0-17-16,0-1 0,0 19 0</inkml:trace>
  <inkml:trace contextRef="#ctx0" brushRef="#br0" timeOffset="262748.1436">24677 17727 0,'0'0'15,"-88"71"-15,35-36 0,-18 53 16,54-53-16,17 1 15,0-1-15,17-17 0,1 17 16,52-17 0,-34-18-16,-1 0 15,18-18-15,-18 0 0,53-70 16,-52 35-16,-1-17 0,-18-1 16,-17 0-16,0 1 0,0-1 15,-17-70 1,17 88-16,-18 0 0,1 0 15,-19 1-15,19 34 16,17 0-16,0 54 16,17 52-1,1-35-15,17 105 16,-17-87-16,17-18 16,0 17-16,1-34 0,17-1 15,17 18-15,-35-35 16,-17-1-16</inkml:trace>
  <inkml:trace contextRef="#ctx0" brushRef="#br0" timeOffset="263102.0073">25312 17304 0,'0'0'16,"17"88"-16,-17-35 15,18 17-15,0 107 16,-18-107-16,0 1 0,0-1 16,17-17-16,-17-17 0,0 17 15,0-36 1,18-17-16,0-17 16,-1-19-1,1 19-15,0 17 0,17 0 16,-18 17-16,-17 1 15,0 0-15,0-1 16,0 1-16,-17 0 0,-18-1 16,17-17-16,-17 0 15,-1 0-15,1-17 16,17-1-16,1 0 16,-1 1-16,18-1 0,18-53 15</inkml:trace>
  <inkml:trace contextRef="#ctx0" brushRef="#br0" timeOffset="263374.9311">25823 17127 0,'36'-17'16,"-19"-1"-16,19 18 0,-1-18 0,0 1 16,0 17-16,1-18 15,-1 18-15,-17-17 0,-1 17 16</inkml:trace>
  <inkml:trace contextRef="#ctx0" brushRef="#br0" timeOffset="263603.1899">25947 17074 0,'0'53'16,"0"-106"-16,0 124 0,0-36 0,0 36 15,0-18-15,17 17 16,-17-17-16,53 0 16,-35-18-16,17-17 15,-17-18-15,35 0 16,-18 0-16,0 0 16,-35-18-16,18 1 0,-18-1 15</inkml:trace>
  <inkml:trace contextRef="#ctx0" brushRef="#br0" timeOffset="264354.5196">26282 17427 0,'0'0'15,"18"0"1,-1-17-16,19 17 0,16-36 16,-34 1-16,17 0 0,18-18 15,-53 18 1,18-18-16,-18 35 16,-18-17-16,1 17 15,-19 0-15,19 18 16,-19 18-1,19-18-15,-18 53 16,35-18-16,0 1 0,17 52 16,1-53-16,52 18 15,-17-35-15,-17-1 16,-1 1-16,0-18 16,18 0-16,-35 0 15,-1-18-15</inkml:trace>
  <inkml:trace contextRef="#ctx0" brushRef="#br0" timeOffset="264727.1352">26617 16986 0,'0'0'15,"18"18"-15,-1-18 0,1 18 16,35 17-1,-18-35-15,36 35 16,-36-35-16,18 18 16,-35-18-16,-1 0 15,-17 17-15,-17 19 16,17-19-16,-18 54 16,18-36-16,0 0 15,0 1-15,0-1 0,18 36 16,-18-54-16,17 18 15,1 1 1,-18-19-16,-18-17 16,1 0-1,-36 0-15,35 0 16,-53 0-16,36 18 16,0-18-16,-18 18 0,18-1 15</inkml:trace>
  <inkml:trace contextRef="#ctx0" brushRef="#br2" timeOffset="273686.4949">28063 12700 0,'0'0'0,"-17"0"16,17-18 30,0 1-14,0-1-1,-18 18-15,36 0 77,17 0-77,0 0-16,1 0 0,17 0 16,52 0-16,-34 0 15,0 0-15,70-18 16,-53 1-16,0-1 0,0 1 15,-17-1-15,-1 18 0,36-18 16,-71 18-16,36-17 16,-36 17-1,1 0-15,-1 0 16,-18 0-16,36 0 16,-17 0-16,-19 0 15,1 0-15,17 17 16,-17-17-16,17 0 15,-35-17-15,-17 17 32,-19-18-17,1 18-15,17-18 0</inkml:trace>
  <inkml:trace contextRef="#ctx0" brushRef="#br2" timeOffset="274680.3662">28787 12188 0,'0'-17'0,"0"34"0,17-34 15,-17 34 32,-17 1-47,-1-18 16,0 18-16,-52-1 15,35 1-15,-54 17 16,54 1-16,-18-1 16,0 0-16,18 0 0,-53 36 15,53-36-15,17-17 16,-17 0-16,35-1 0,-18 1 16,18-1-16,-18-17 15,1 0 1,-1 0-16,0 0 15,1 0-15,-1 0 16,0-17-16,1 17 16,-1 0-1,1 17 17,-1-17 30,18-17-62,-35 17 16,17 0-1,18 17 17,-18-17 14,1 0 1,-1 0-15,36 0-17,-1 0 1,-17 18-16,36 0 15,-19-1 1,54 36-16,-36-35 16,71 52-16,-35-52 15,-19 17-15,19-17 0,-18 17 16,0-17-16,-18 0 16,18-18-16,-35 17 0,17-17 15,-17 0-15,-36 0 31,-17-17-31,-1 17 16,19 0-16,-36-18 16,18 0-16,-18 1 15</inkml:trace>
  <inkml:trace contextRef="#ctx0" brushRef="#br2" timeOffset="275125.5186">27940 12665 0,'-35'17'15,"70"-34"-15,-88 34 0,18-17 16,52 0 15,19 0-15,-19-17-16,1-1 15,53-35 1,-36 36-16,0-19 0,53-34 16,-52 52-16,52-35 15,-53 36-15,0-1 16,-17 0-16,0 1 0,-1 17 16,1-18-1,-36 18 1,1 0-16</inkml:trace>
  <inkml:trace contextRef="#ctx0" brushRef="#br2" timeOffset="276444.524">21766 12647 0,'-53'18'16,"106"-36"-16,-123 36 0,52-18 0,36 0 31,35 0-15,17 0-16,-34 0 15,17 0-15,-1 0 0,19 17 16,105 1 0,-87-18-16,105 0 15,-106-18-15,123-17 16,-122 17-16,-1 1 0,0-1 15,-17 1-15,17-1 16,-71 0-16,1 18 16,0 0-16,-36 0 15,0 0 1,1 0-16,-1 0 16,1-17 77,-1 17-77,0 0-16,1 17 0,-19-17 16,-17 18-1,18-18-15,-53 0 16,35 18-16,-53-18 15,53 17-15,-88-17 16,71 18-16,-89-18 16,88 0-16,-105 0 15,105 17-15,1-17 16,-1 0-16,-17 18 16,53-18-16,-1 0 15,54 0 1,35 0-1,-18 0-15,71 0 16,18-18-16,-36 18 16,-18-17-16,19 17 0,105-18 15,-89 1 1,1-1-16,-18 0 0,106 1 16,-35-1-1,-88 18-15,-18 0 0,17 0 16,-34 0-1,-54 0 1,18 18-16,-35-18 16,17 0-16,-35 0 15,35 0-15,-17 0 16</inkml:trace>
  <inkml:trace contextRef="#ctx0" brushRef="#br2" timeOffset="277388.8976">22031 12294 0,'18'0'16,"-1"0"-1,-17 18 1,0 0-1,-17-18-15,-1 17 0,-35 19 16,18-19-16,-36 1 16,36-1-1,0 1-15,-54 17 16,54-17-16,-18 17 16,18-35-16,17 36 15,1-19-15,17 1 16,17-1-1,1 1-15,17 0 0,18 17 16,-18-17-16,18 17 16,-17-17-16,-1 17 0,0-18 15,1 19-15,34 34 16,-35-52-16,54 35 16,-54-18-16,0-35 0,-17 18 15,17-1-15,-17-17 0,-1 0 16,-17-17 15,-17-1-15,-1 1-16,-17-1 15,17 0-15,-35 1 16,18-1-16,17 18 16,-17-18-16,-53-17 15,53 35-15,-36-53 16,36 35-16,-36-52 15,36 52-15,0-17 16,17 17-16,-17 1 0,-1-1 16,19 18-16,-1 0 15,36 0 17,-1 0-17,-17-18 1,18 18-1,0-17-15,-18-1 16,53-17-16,-18 17 16,18 1-16,0-19 0,0 1 15,17 0-15,-17-18 16,18 18-16,17-36 16,-53 53-16,0-17 15,-17 17-15,-36 18 16,1 18-1,-1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29.91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27728 4992 0,'36'-35'16,"17"-18"0,-18 0-16,18 17 15,0-16-15,70-72 16,-52 71-16,-1-17 0,71-72 16,-17 54-1,-71 18 1,-36 52-16,-52 0 15</inkml:trace>
  <inkml:trace contextRef="#ctx0" brushRef="#br0" timeOffset="311.8565">27887 4410 0,'-106'194'16,"212"-388"-16,-265 511 16,124-229-16,17 1 15,18-54 1,36 18-16,17-36 15,70 1 1,1-36-16,-1-17 16,-35 0-1,-70 17 1</inkml:trace>
  <inkml:trace contextRef="#ctx0" brushRef="#br0" timeOffset="1357.792">28169 10989 0,'18'0'32,"35"-35"-17,-18-1 1,36 1-1,17-35-15,35-1 16,-70 18-16,18 18 16,-18 0-16,35-18 15,-53 35 1,-17 0-16,-36 18 31,1 0-31</inkml:trace>
  <inkml:trace contextRef="#ctx0" brushRef="#br0" timeOffset="1668.684">28293 10601 0,'0'0'0,"-35"18"16,17-18 0,0 35-16,-17-17 0,0-1 0,-1 18 15,19-17-15,-36 70 16,53-52 0,0 16-1,53-34-15,0 17 16,0-17-1,-18-18-15,0 0 0,0 0 0,1 18 16,-1-18 0,-17 17-16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06:43.5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4092 5539 0,'0'-18'15,"-17"0"-15,17 1 16,-18-19-16,0 36 16,-17-35-16,17 35 15,-35-17-15,1 17 16,16 17-16,-52 36 15,53 0-15,-36 35 16,54-35-16,-1 53 16,18-53-16,35 35 15,1-53-15,34 1 16,-35-19-16,54-17 16,-37-17-1,19-36-15,-18-36 16,-35 1-1,-1 35-15,-17 0 0,-17-35 16,-1 0 0,0 70-16,1 1 15,17 34 1,17 72 0,1-36-16,0-1 15,-1-16-15,19 17 0,-1-18 0,18 18 16,-18-36-1,18 1-15,-35-18 16</inkml:trace>
  <inkml:trace contextRef="#ctx0" brushRef="#br0" timeOffset="283.2308">4233 4851 0,'18'0'15,"-36"0"-15,54 0 0,34 0 16,-35 0-16,1 0 15,-1 0-15,0 0 0,1-18 16,-19 18-16,18 0 16,-52 0-1</inkml:trace>
  <inkml:trace contextRef="#ctx0" brushRef="#br0" timeOffset="473.9986">4357 4868 0,'0'0'16,"17"36"-16,-17-19 0,18 1 0,-18 52 16,0-52-1,18 17-15,-18 1 16,17-1-16,-17-17 0,18 17 16,0-18-16,-1-17 15,1 18 1,0-18-16</inkml:trace>
  <inkml:trace contextRef="#ctx0" brushRef="#br0" timeOffset="756.1737">4763 5027 0,'-18'0'16,"0"0"-16,1 18 15,-1-1-15,18 1 16,0 17-16,0-17 16,18 0-16,-1-18 0,1 17 15,0-17-15,34 0 16,-16-17-16,17-19 16,-36 19-16,1-36 15,-18 17-15,-18 1 16,1 18-16,-36-1 15,17 18-15,1 18 16,18-18-16</inkml:trace>
  <inkml:trace contextRef="#ctx0" brushRef="#br0" timeOffset="1069.0411">4921 4815 0,'36'-17'16,"-72"34"-16,89-34 0,0-1 16,-35 18-16,-1 0 15,19 0 1,-19 18-16,19 35 0,-36-18 16,17 36-16,-17-36 15,18 18-15,-1-18 16,-17 0-16,18 18 15,0-18-15,-18-17 16,0 0-16,-18-1 0,-17 1 16,17-18-16,-35 0 15,36 0-15,-36-18 16,35 18 0,0 0-16,1-17 15</inkml:trace>
  <inkml:trace contextRef="#ctx0" brushRef="#br0" timeOffset="1964.0977">5909 5486 0,'18'-18'47,"35"18"-32,-18 0-15,53 0 0,-35 18 16,53-1 0,-36-17-16,1 0 15,-18 0-15,17 0 0,1 0 16,-18-17-16,17-1 0,-34 18 16,-19-18-1,-17 1-15,0-1 0,-17 1 16</inkml:trace>
  <inkml:trace contextRef="#ctx0" brushRef="#br0" timeOffset="2186.0832">6491 5203 0,'35'18'16,"-17"0"-16,17-1 16,1 1-16,17 17 0,-1 1 15,1-19-15,0 19 0,-17-19 16,16 54-1,-34-36-15,-18 18 16,-18-18-16,-52 36 16,17-36-16,-53 18 15,71-18-15,-18-17 16,18-1-16,-1 1 0,-17 0 16</inkml:trace>
  <inkml:trace contextRef="#ctx0" brushRef="#br0" timeOffset="2924.9836">7585 4357 0,'-18'0'0,"36"35"16,-1 71 0,19-36-16,-19 19 0,1 17 15,17 123-15,-17-88 16,-18 176-16,-18-140 15,1 158 1,17-194-16,0 71 16,0-124-16,17 0 15,1-53-15,-18-17 16</inkml:trace>
  <inkml:trace contextRef="#ctx0" brushRef="#br0" timeOffset="3832.1612">7602 4286 0,'0'0'0,"0"-17"0,18 17 0,0 0 15,35-18-15,-18 18 16,35-18 0,1 1-16,52-1 15,-34 18-15,105-18 16,-89 18-16,142 0 15,-88 0-15,159-35 16,-142 18-16,0-1 0,177-17 16,-176-1-1,175 1-15,-193 35 16,106-18-16,-159 18 16,52 0-16,-87 0 15,52 0-15,-70 0 16,35 18-1,-35 0-15,0-1 16,-17 1-16,-19 0 16,1-1-16,-1 1 0,1 17 15,-18-17-15,0 35 16,0-18-16,18 53 16,-18-35-16,17 88 15,-17-70-15,18 105 16,-18-70-16,0 70 15,0-70-15,-18 124 16,18-125 0,0 125-16,0-125 0,18-16 15,-18 17-15,18-18 16,-1 106-16,-17-106 16,18 106-16,-18-106 15,18 71-15,-1-106 16,-17 53-1,0-71-15,0 0 16,-17-17-16,-19-18 16,-17 0-16,18 0 15,-71 0-15,36-18 16,-89 1-16,71-1 16,-36 18-16,18-18 0,-176-17 15,124 17-15,-19 1 16,-17-1-16,0 0 0,-212 1 15,212 17-15,-17 0 16,-1 0-16,-194 17 16,212 1-16,-141 35 15,212-18-15,-54 1 16,142-19 0,17-17-16,54 0 15,-1 0-15</inkml:trace>
  <inkml:trace contextRef="#ctx0" brushRef="#br0" timeOffset="4194.4036">7796 6597 0,'0'0'16,"18"71"-16,-18-19 0,0 37 16,0-36-16</inkml:trace>
  <inkml:trace contextRef="#ctx0" brushRef="#br0" timeOffset="47532.1671">11712 5503 0,'-17'0'16,"34"0"31,19 0-31,-19 0-16,54 0 15,-36 0-15,71 0 16,-36 0-16,89 0 15,-88-17 1,87 17-16,-87 0 16,105 17-1,1-17-15,-107 0 0,19-17 16,34 17-16,-70 0 16,35 0-1,-53 17-15,18 1 16,-35-18-16,35 0 15,-36 0-15,19 0 16,-19 0-16,1-18 16,-18 1-1,-18 17-15</inkml:trace>
  <inkml:trace contextRef="#ctx0" brushRef="#br0" timeOffset="47865.1769">13335 5327 0,'18'0'31,"17"18"-16,0-18-15,0 0 16,-17 17-16,17-17 0,1 18 16,17 17-16,-36-17 15,1 17-15,0 0 16,-36 18-16,18-35 16,-35 35-16,17-36 15,-35 1-15,35 0 16,-17-1-1,17-17-15,1 0 0</inkml:trace>
  <inkml:trace contextRef="#ctx0" brushRef="#br0" timeOffset="48799.2475">12506 4604 0,'-18'-36'16,"36"72"-16,-53-89 0,-18 35 16,35 18-16,-52 0 15,34 18-15,19 17 0,-36 18 16,35 0-16,0 35 16,18-35-16,18-18 15,0 1-15,17-1 16,36 0-16,-36-35 15,35 0-15,-34-17 16,17-19-16,-53 1 16,17-36-16,-17 36 15,-17-35 1,17 52-16,-18-17 0,0-1 16,18 1-16,-17 17 15,-1 1-15,18 34 16,0 19-16,18 17 15,-1 17 1,1-52-16,35 35 16,-35-36-16,17 1 0,-18-18 15,36 0 1,-35 0-16,-18-18 0</inkml:trace>
  <inkml:trace contextRef="#ctx0" brushRef="#br0" timeOffset="49005.7865">12682 4163 0,'0'0'0,"18"-18"16,0 18-1,-1-17-15,19-1 16,-19 18-16,18-18 15,-17 18-15,0 0 16,-18-17 0</inkml:trace>
  <inkml:trace contextRef="#ctx0" brushRef="#br0" timeOffset="49194.8774">12753 4092 0,'0'0'0,"0"18"16,18 0-16,-18-1 0,0 36 15,0-35-15,-18 52 16,18-52-16,0 17 16,18-17-16,-18-1 15,17 1-15,-17 0 16,18-18-16,-1 0 0,36 0 16,-35-18-16,0 18 15</inkml:trace>
  <inkml:trace contextRef="#ctx0" brushRef="#br0" timeOffset="49376.955">13000 4163 0,'0'0'16,"0"53"-16,0-36 15,0 36-15,0-35 16,0 0-16,0-1 15,18-17-15,-1-17 16</inkml:trace>
  <inkml:trace contextRef="#ctx0" brushRef="#br0" timeOffset="49660.4978">13106 4092 0,'0'0'0,"17"0"16,1 0-16,35 0 16,-35 18-16,17 0 15,-18-1-15,1 18 16,0-17-16,-18 35 16,17-35-1,-17-1-15,-17 1 16,-1 0-16,0-18 15,1 0-15,-1 0 0,-17 0 16,17 0 0,1 0-16,-1 0 0,0-18 15,-17 18-15</inkml:trace>
  <inkml:trace contextRef="#ctx0" brushRef="#br0" timeOffset="51834.9376">8096 4568 0,'0'-17'0,"0"-1"16,0 36 15,0 17-31,-17 36 16,17-18-16,0 35 15,0-53-15,17-17 16,19 17-16,-1-35 16,-18 0-16,36-18 15,-35 1-15,17-1 16,-17 18-16,0 0 16,-1 0-16,18 18 15,-17-1-15,0 19 16,17-36-16,-17 0 15,-1 17-15,19-34 16,-19-1 0,-17-17-1,-17-1-15,-19 1 16,19 18-16,17-19 0,-18 19 16,18-1-16,0-17 0,0 17 15,35-35-15</inkml:trace>
  <inkml:trace contextRef="#ctx0" brushRef="#br0" timeOffset="52048.2244">8608 4392 0,'0'0'0,"17"0"16,19 0 0,-19 0-1,1 0-15,0 0 16</inkml:trace>
  <inkml:trace contextRef="#ctx0" brushRef="#br0" timeOffset="52181.0802">8661 4410 0,'0'0'16,"0"35"-16,0-17 0,17 35 16,1-36-16,17 36 15,-17-53-15,17 18 16,-17-18-16,-1 0 16</inkml:trace>
  <inkml:trace contextRef="#ctx0" brushRef="#br0" timeOffset="52365.091">8855 4445 0,'0'0'0,"0"35"16,0 1-16,17-19 15,-17 1-15,36-18 16,-19 0-1,-17-18 1</inkml:trace>
  <inkml:trace contextRef="#ctx0" brushRef="#br0" timeOffset="52625.0292">8961 4374 0,'0'0'15,"17"-17"-15,1 17 0,-1-18 16,1 18-16,17 0 15,-17 0 1,-18 18 0,0 17-16,18 0 15,-18-17-15,0 0 16,0-1-16,-18 1 16,18 0-16,-18-18 15,1 0 1,-1 0-16,18-18 15,0 0 1</inkml:trace>
  <inkml:trace contextRef="#ctx0" brushRef="#br0" timeOffset="52832.6052">9296 4780 0,'0'35'0,"0"-70"0,0 88 16,-18-35-16,18-1 15,-18 1-15</inkml:trace>
  <inkml:trace contextRef="#ctx0" brushRef="#br0" timeOffset="53299.3966">9684 4374 0,'0'124'16,"0"-248"-16,17 301 0,-17-54 15,0-70-15,18 18 16,-18-36-16,0-17 16,18-18-1,-1-36 1,19 1-16,17 0 16,-36 17-16,18 18 0,1 0 15,-19 0-15,19 53 16,-36-18-16,-18 18 15,0-17-15,1-19 0,-19 1 16,19 0-16,-36-1 16,35-17-16,-17-17 15,35-1-15,0-17 16,18 17-16</inkml:trace>
  <inkml:trace contextRef="#ctx0" brushRef="#br0" timeOffset="53547.9955">10089 4357 0,'18'0'16,"0"-18"-16,-1 18 0,19-17 16,-19 17-16,1-18 15,-18 0 1</inkml:trace>
  <inkml:trace contextRef="#ctx0" brushRef="#br0" timeOffset="53719.7712">10107 4357 0,'18'70'16,"-36"-140"-16,36 158 15,-18-53-15,0 36 16,17-36-16,1 0 16,0-17-16,35 0 15,-36-18-15,1 0 0,-1 0 16,-17-18-16</inkml:trace>
  <inkml:trace contextRef="#ctx0" brushRef="#br0" timeOffset="53915.7948">10354 4445 0,'0'0'15,"18"35"-15,-18-17 0,-18 35 16,18-36-16,0 1 16,18 0-16,-1-18 15</inkml:trace>
  <inkml:trace contextRef="#ctx0" brushRef="#br0" timeOffset="54250.8836">10460 4322 0,'0'0'15,"18"0"1,-1 0 0,18 17-1,-17 1-15,0-18 16,-1 17-16,19 1 15,-19-18-15,1 18 16,0-1-16,-18 36 16,0-35-16,-18 52 15,18-34-15,-18 17 16,18-36 0,-17 1-16,-1-18 15,0 0 1,1 0-16,-1-18 15,0 18-15</inkml:trace>
  <inkml:trace contextRef="#ctx0" brushRef="#br0" timeOffset="57247.6458">9331 6950 0,'0'17'31,"0"1"-31,0 17 16,0 53 0,18 1-1,-18-36-15,0 17 0,0-17 0,-18 106 16,0-71-16,18-17 16,0 87-16,0-87 15,0-1 1,18-34-16,0-19 0</inkml:trace>
  <inkml:trace contextRef="#ctx0" brushRef="#br0" timeOffset="57508.3992">9119 7867 0,'36'106'16,"-72"-212"-16,89 247 0,0-53 15,-35-52-15,35 16 16,-36-52-16,19 0 16,-19 0-1,19-35-15,-19 0 16,1-36-16,-18 36 15,17 17-15,1-17 0,-18 18 16,0-1-16</inkml:trace>
  <inkml:trace contextRef="#ctx0" brushRef="#br0" timeOffset="58314.1444">9984 7532 0,'-18'0'0,"36"0"0,-54 0 16,-17 17 0,36 19-16,-1 34 15,1-34-15,17-1 0,17 53 16,1-70-16,35 17 15,-18-17-15,0-18 16,36 0 0,-36-18-16,18-17 15,-18 17-15,-17-35 16,0 35-16,-18-34 16,0 34-16,-18 18 15,0 0-15,1 18 16,17-1-16,-18 36 15,18-18-15,0 1 16,18-19-16,-18 1 0,53 17 16,-36-35-16,18 0 15,-17-17-15,17-1 16,-35-17 0,0-1-16,0 19 15,-17-36-15,17 35 16,-18 18-1,18 18 1,18 17 0,-1-17-16,19-1 0,-19 1 15,19 0-15,17-18 16,-18 0-16,0-18 16,-17 0-16</inkml:trace>
  <inkml:trace contextRef="#ctx0" brushRef="#br0" timeOffset="58914.5713">10530 7708 0,'0'0'0,"0"35"16,0 18-16,18 0 15,17-17 1,-17-19-16,35-17 16,-35 0-16,-1-17 15,18-19-15,-17 1 16,-18-18-1,0 0-15,0 18 0,0 0 16,-18-1-16,1-52 0,-1 71 16,1-19-1,17 19-15,0 34 16,17 19-16,-17-1 16,18 18-16,-1-18 0,-17 18 15,36 35-15,-36-35 16,17-35-16,1 35 15,0-36-15,-1-17 16,-17-17 0,18-1-1,-18 0-15,0 1 0,18 34 47,-1 1-31,1 0-16,17-18 15,-17 17 1,17-17-16,-17-17 0,17 17 16,-17-18-1,-1 0-15,-17 1 16,-17 17 0,-1 0-16,0 0 15,1 0 1,17 17-16,0 1 15,17 0-15,1-1 0,0 1 16,17 0-16,0-1 16,0-17-16,1 18 0,17-18 0,-18 0 15,35-18 1</inkml:trace>
  <inkml:trace contextRef="#ctx0" brushRef="#br0" timeOffset="59265.9968">11536 7532 0,'0'0'0,"17"0"15,54 0 1,-36 0-16,1 17 0,-1 1 15,0 0-15,18 17 16,-35-17-16,-18 17 0,0 0 16,0 0-16,-36 18 15,19-17-15,-1 17 16,1-36-16,17 1 16,0 0-16,17-1 0,1-17 15,17 18 1,0-18-16,-17-18 15,0 18-15,-1-17 0,-17-1 16,-17 18 0,-1 0-16</inkml:trace>
  <inkml:trace contextRef="#ctx0" brushRef="#br0" timeOffset="59416.4641">11730 7796 0,'35'18'16,"-70"-36"-16,88 36 0,-18-18 16,-17 0-16,-1 0 0,1 0 15,-18-18-15</inkml:trace>
  <inkml:trace contextRef="#ctx0" brushRef="#br0" timeOffset="60038.7915">11942 7320 0,'0'-17'16,"17"17"-1,1 0 1,-1 0-16,1 0 15,17 0-15,1 0 16,-19 0-16,19-18 16,-54 18-1</inkml:trace>
  <inkml:trace contextRef="#ctx0" brushRef="#br0" timeOffset="60233.2004">11959 7338 0,'0'53'15,"0"-106"-15,0 141 0,0-70 0,35 52 16,-17-52-16,17 17 16,-17-17-16,17-1 15,1-17-15,-19 0 16,1 0-1</inkml:trace>
  <inkml:trace contextRef="#ctx0" brushRef="#br0" timeOffset="60399.9936">12241 7408 0,'0'53'15,"0"-106"-15,18 124 0,-18-53 16,0 17-16,0-18 0,18 1 16</inkml:trace>
  <inkml:trace contextRef="#ctx0" brushRef="#br0" timeOffset="60701.3918">12347 7338 0,'18'0'16,"0"0"-16,17 17 15,-18-17-15,19 18 16,-19 0-16,1 35 16,-18-36-16,0 54 15,0-36-15,0 0 16,0-17-16,0 0 15,-18-18 17,1-18-17,-1 18-15,0-18 16,-17 18-16,18 0 16,-1 0-16,0 0 0,1 0 15</inkml:trace>
  <inkml:trace contextRef="#ctx0" brushRef="#br0" timeOffset="62659.4817">13864 4198 0,'0'18'16,"0"-1"-1,0 1-15,0 35 16,18-18-16,-18 71 16,0-35-16,0 140 15,0-87-15,-18 158 16,1-106-16,-19 159 16,19-176-16,17 71 15,0-142-15,17 70 16,1-105-16,-18 71 15,18-89 1,-18 36-16,0-36 16,0-17-16,0-1 15</inkml:trace>
  <inkml:trace contextRef="#ctx0" brushRef="#br0" timeOffset="63746.7994">13988 4110 0,'0'0'0,"-18"-18"16,18 1-16,18 17 31,17 0-15,0 0-16,0 17 15,18-17-15,18 0 0,0 0 16,17 0-16,18 0 0,-1-17 16,178-19-16,-142 19 15,176-36-15,-176 35 16,177-17-16,-177 35 16,-18 0-1,-17 0-15,-18 0 0,-17 17 16,-18-17-16,35 18 0,-53-18 15,36 0-15,-53 18 16,34-18-16,-16 0 16,-1 0-16,0-18 15,1 18-15,-1 0 16,-17 0 0,-1 18-16,-17-1 15,18-17 1,-1 0-1,-17 18 17,18-18-17,-18 18-15,18-18 16,-1 17 0,1-17-16,0 0 31,-18 18-16,17 0 1,1-1 0,-18 1-16,35 17 15,-35-17-15,35 52 16,-35-34-16,18 17 16,-18-1-16,18 19 0,-18 70 15,0-53-15,0 124 16,0-106-1,0 105-15,0-87 16,-18 88-16,18-107 16,0 107-16,0-124 15,0 71-15,0-88 16,35 70 0,-35-88-16,36 70 15,-19-70-15,1-18 16,0 18-16,-1 0 0,1 18 15,-1-36-15,-17 36 16</inkml:trace>
  <inkml:trace contextRef="#ctx0" brushRef="#br0" timeOffset="64809.994">13847 6615 0,'17'35'16,"-17"0"-16,0 53 16,18-35-16,-18 53 15,17-35-15,19 17 16,-19-53-16,54 36 16,-36-54-16,53 19 15,-17-19 1,70-17-16,-53 0 15,124 0-15,-106 18 16,0 0-16,105-1 16,36 18-16,-123-35 15,158-17 1,-159 17-16,107-35 16,-124 17-16,-18 0 0,70-17 15,-69 17-15,-1 18 16,71-17-1,-89 17-15,-17 0 0,35-18 16,-70 18-16,17 0 16,-17 0 31,17 0-32,-17 0-15,-1 0 16,1 0-1,0 0-15,-18 18 16,17-1-16,1-17 31,-18-17 1,0-1-17,0 0-15,18 1 16,-18-1-16,17 0 15,-17 1-15,0-1 16,0 1 15,0-1-15,0 0-16,0-17 16</inkml:trace>
  <inkml:trace contextRef="#ctx0" brushRef="#br0" timeOffset="65607.7834">14217 4498 0,'0'18'0,"0"17"16,0 0-16,0 0 0,0 1 15,0 70-15,0-71 16,35 35-16,-35-34 16,18-19-16,0 1 15,-1-18-15,18 18 0,-17-36 16,0 0 0,-1 1-16,-17-1 0,18-17 15,-18 17-15,18 18 16,-1 0-1,1 18-15,0-1 0,17 1 16,-18 0-16,54-1 16,-53 1-16,52-36 15,-52 18-15,-1-17 0,-17-19 16,0-17 0,-17 36-16,-1-18 0,1-1 15,-1 19-15,-35-36 16,53 17-16,-18 19 0</inkml:trace>
  <inkml:trace contextRef="#ctx0" brushRef="#br0" timeOffset="65933.6194">14764 4322 0,'0'0'0,"17"-18"16,1 18-16,0-18 15,-1 18-15,1 0 16,0 0-16,-36 0 31,0 18-15,1-18-16,17 35 15,0 18-15,0-35 16,17 35 0,1-18-16,17 0 15,-17-17-15,17-1 16,-17-17-16,-1 0 16</inkml:trace>
  <inkml:trace contextRef="#ctx0" brushRef="#br0" timeOffset="66173.3334">15028 4322 0,'18'-18'16,"0"18"-16,-1 0 16,1 18-16,-18-1 15,0 18-15,0-17 16,-18 35-16,18-35 15,-17-1 1,17 1-16,17-18 16,19 0-1,-19 0-15,1-18 16,-1 1-16</inkml:trace>
  <inkml:trace contextRef="#ctx0" brushRef="#br0" timeOffset="66445.7044">15187 4251 0,'0'0'16,"18"-18"-1,-1 18-15,1 0 16,17 18 0,-35 0-16,18-1 15,0 1-15,-1 0 0,-17-1 16,18 1-16,-1 17 15,1-17-15,-18-1 16,0 1-16,-18 0 16,1-18-1,-1 0-15,1 0 16,-1 0-16,0 17 16</inkml:trace>
  <inkml:trace contextRef="#ctx0" brushRef="#br0" timeOffset="67242.7296">15540 4904 0,'-35'35'16,"70"-70"-16,-70 88 0,-1-36 15,36 1-15</inkml:trace>
  <inkml:trace contextRef="#ctx0" brushRef="#br0" timeOffset="67613.0004">15769 4233 0,'35'53'15,"1"53"1,-19-53-16,1 53 16,0-71-16,-18 18 15,17-18-15,-17 1 0,18-19 16,0-34-1,-1-19 1,18 19-16,1-1 16,-1 18-16,0 35 15,-17-17-15,0 17 16,-18-17 0,0 17-16,0-17 15,-36-18-15,19 0 16,-1 0-16,-17 0 0,17-35 15</inkml:trace>
  <inkml:trace contextRef="#ctx0" brushRef="#br0" timeOffset="67795.8537">16087 4163 0,'0'0'16,"35"-18"-16,-17 18 0,17 0 15,-17 0-15,-1 0 16</inkml:trace>
  <inkml:trace contextRef="#ctx0" brushRef="#br0" timeOffset="67934.8263">16157 4251 0,'0'0'16,"18"53"-16,-18-18 16,35 0-16,-17-17 15,17 17 1,-17-35-16,-1 0 0,1 0 16</inkml:trace>
  <inkml:trace contextRef="#ctx0" brushRef="#br0" timeOffset="68158.4397">16404 4233 0,'0'0'0,"18"18"0,-18 0 16,0-1-16,0 1 0,0 17 15,0-17-15,0-1 16,0 1-16,-18 0 15,18-1-15,18-17 32,-1 0-17,1-17-15</inkml:trace>
  <inkml:trace contextRef="#ctx0" brushRef="#br0" timeOffset="68434.4597">16528 4163 0,'0'0'15,"0"-18"-15,17 18 0,1 0 16,0 0-16,17 35 16,-18-17-16,1 35 15,0-35-15,17 52 16,-17-52-16,-18 17 15,35 0 1,-35-17-16,0 0 16,0-1-16,-18-17 15,1 18-15,-1-18 0,0 0 16,1 0-16,-19 0 16,19 0-16</inkml:trace>
  <inkml:trace contextRef="#ctx0" brushRef="#br0" timeOffset="69042.7374">17216 5503 0,'17'0'16,"1"18"0,17-18-16,18 18 0,88-18 15,-35 0-15,141-36 16,-124 1-16,160-18 15,-160 36-15,71-19 16,-123 36-16,35-17 16,-89-1-1,-52 0 1</inkml:trace>
  <inkml:trace contextRef="#ctx0" brushRef="#br0" timeOffset="69245.7671">18397 5239 0,'0'0'16,"-35"-18"-16,53 18 15,35 0-15,52 0 16,-34 0-16,0 18 16,-1-1-16,-17 19 15,18-19-15,17 36 16,-53-35-16,-17 35 16,-36-36-16,0 1 0,-52 35 15,35-35-15,-54 17 16,54-35-16,-18 35 15,18-35-15</inkml:trace>
  <inkml:trace contextRef="#ctx0" brushRef="#br0" timeOffset="69948.9298">18027 4392 0,'0'0'16,"-18"-18"-16,1 1 0,-36 17 16,35 0-16,-52 35 15,52 0-15,-17 1 16,-1 34-1,36-35-15,0 18 16,18-35-16,17 0 0,18-1 16,-18-17-16,1 0 15,17-35-15,-18 17 16,-17-35-16,-1 18 16,-17 0-16,0 17 0,-17-17 15,17 17-15,-18 1 16,18-1-16,-18 18 0,18 18 15,18 35 1,0-18-16,-1 0 16,19 0-16,-19-17 0,54 35 15,-18-18 1,-18-35-16,-17 0 16,-1 0-16,-17-17 15</inkml:trace>
  <inkml:trace contextRef="#ctx0" brushRef="#br0" timeOffset="70654.2861">18309 3951 0,'0'-18'15,"35"18"1,-17-17-16,35 17 15,-35-18-15,35 18 16,-18 0-16,-18-17 16,1 17-16</inkml:trace>
  <inkml:trace contextRef="#ctx0" brushRef="#br0" timeOffset="70843.661">18397 3951 0,'0'0'0,"-17"18"0,17 35 16,0-18-16,0 36 15,17-36-15,1-18 16,17 36-16,-17-35 16,0-18-16,-1 18 15,18-18-15,-17 0 16,0-18-16</inkml:trace>
  <inkml:trace contextRef="#ctx0" brushRef="#br0" timeOffset="71080.644">18591 4004 0,'18'0'16,"0"0"-16,17 0 15,-17 0-15,-1 18 0,19 17 16,-36 0-1,0 1 1,-18-19-16,0 18 0,1-17 16,17 0-16,17-18 31,1 0-15,0 0-16,-1-18 15,1 18-15</inkml:trace>
  <inkml:trace contextRef="#ctx0" brushRef="#br0" timeOffset="71381.2561">18803 3916 0,'35'-18'16,"-17"18"-16,17 0 15,1 18-15,-1-1 16,-18 1-16,1 0 0,17 17 15,-35-17-15,18 17 16,0-17 0,-18 17-16,0-17 15,0-1-15,0 1 16,-18-1-16,0-17 16,-17 0-1,17 18-15,1-18 16,-1 0-1,1 0 1</inkml:trace>
  <inkml:trace contextRef="#ctx0" brushRef="#br0" timeOffset="73185.8203">19368 4145 0,'17'-17'16,"1"17"-16,-18-18 16,35 36-1,-35-1-15,35 54 16,-17-18-16,17 141 16,-35-71-16,18 159 15,-18-105-15,-53 211 16,35-177-16,-17 178 15,17-231-15,18 89 16,0-176-16,36 52 16,-36-70-16,35 0 15,-17-35-15,-1-18 16,1-18-16,0-17 16</inkml:trace>
  <inkml:trace contextRef="#ctx0" brushRef="#br0" timeOffset="73880.3318">19614 4022 0,'18'0'31,"17"0"-31,1 0 0,69 0 16,-16-18-16,140-17 15,-106 17 1,195-17-16,-142 17 15,159 1-15,-176 17 16,123 17-16,-176 1 16,71 35-1,-124-18-15,35 53 16,-53-52-16,-17 87 16,-18-70-16,0 17 0,-18 107 15,18-89 1,-18 36-16,18-19 0,0 19 0,0 176 15,0-142 1,18 19-16,-18-1 0,53 142 16,-35-177-16,52 53 15,-35-106-15,18 88 16,-35-105-16,0 52 16,-18-52-1,-36 35-15,19-53 0,-19 0 16,1-18-16,0 0 15,-89 18 1,54-35-16,-89-18 16,53-18-16,-141-52 0,89 17 15,-178-18 1,142 53-16,-176 1 16,194 34-16,17 19 0,-106-1 15,177-17-15,-18-1 16,89-17-1,34 0-15,19-17 0,16-19 16,19 1-16,17-18 16</inkml:trace>
  <inkml:trace contextRef="#ctx0" brushRef="#br0" timeOffset="74375.1755">22137 5433 0,'17'17'0,"1"1"16,35 0-16,0-18 16,0 0-16,17 0 15,19-18-15,87-17 0,-88 17 16,53-17-1,-88 17-15,18 1 16,-54-1-16</inkml:trace>
  <inkml:trace contextRef="#ctx0" brushRef="#br0" timeOffset="74570.5141">22913 5203 0,'53'0'15,"0"18"-15,0-18 16,70 35-16,-52-17 15,52 17-15,-88 1 16,1 17-16,-36-36 16,-36 18-1,1-17-15,-35 17 16,34-17-16,19 0 16,-1-18-16</inkml:trace>
  <inkml:trace contextRef="#ctx0" brushRef="#br0" timeOffset="74874.7343">25065 5627 0,'18'0'15,"-1"0"-15,18-18 16,-17 18-16</inkml:trace>
  <inkml:trace contextRef="#ctx0" brushRef="#br0" timeOffset="75037.5614">25753 5521 0,'0'0'16,"35"0"-16,0 0 0,1-18 16,-1 18-16,-17 0 15,34 0-15</inkml:trace>
  <inkml:trace contextRef="#ctx0" brushRef="#br0" timeOffset="75148.0396">26247 5539 0,'35'-18'16,"-17"0"-16,17 18 16,-17-17-16</inkml:trace>
  <inkml:trace contextRef="#ctx0" brushRef="#br0" timeOffset="75292.6961">26741 5556 0,'0'0'16,"17"-17"-16,-17-1 16,35 0-16,-17 1 15,0 17-15,-1-18 0,1 18 16</inkml:trace>
  <inkml:trace contextRef="#ctx0" brushRef="#br0" timeOffset="76033.8982">27499 4128 0,'0'17'0,"18"18"16,35 71-16,-18-18 15,18 106-15,-18-70 16,-17-1-16,-18 19 16,0 34-16,0 0 0,-53 283 15,35-212-15,-17 0 16,17-18-16,18 142 15,36-230-15,52 35 16,-53-105-16,0-36 16,1 0-16,-1-35 0,-18 0 15,1-17-15</inkml:trace>
  <inkml:trace contextRef="#ctx0" brushRef="#br0" timeOffset="76728.1458">27552 4145 0,'0'0'0,"53"-35"0,-18 17 16,36 18-16,87-17 15,-52-1-15,177 0 16,-125 1-16,1-1 16,159 18-16,-195 0 15,18 0-15,-17-18 0,-19 18 16,107 0-16,-124 0 15,0 0-15,-17 18 0,-18 0 16,53 35-16,-53-18 16,-36 18-16,19 35 15,-1 0 1,-35-17-16,18-1 0,-1 71 16,-17-52-16,18 87 15,-1-88-15,1 106 16,-18-88-1,0 0-15,18 158 16,-18-122-16,0 193 16,0-177-16,0 160 15,17-195-15,1 1 0,17-18 16,36 141 0,-54-124-1,-17-17-15,0-53 16,-17-18-16,-54 0 15,18-17-15,-123 0 16,52-18-16,-17 0 0,-229 0 16,158 0-1,-229-18-15,212 0 16,-177-17-16,248 35 16,-72-35-16,177 35 15,0-18-15,71 1 16,88-36-16</inkml:trace>
  <inkml:trace contextRef="#ctx0" brushRef="#br0" timeOffset="77357.0631">30304 5644 0,'17'0'15,"1"0"-15,52-17 16,19 17 0,-36 0-16,88 0 15,-71 0-15,54 0 16,-54 0-16,54 0 16,-71 0-16,-18-18 15,0 1-15,0-1 16,-17 0-1,-18 1-15</inkml:trace>
  <inkml:trace contextRef="#ctx0" brushRef="#br0" timeOffset="77551.3371">31150 5433 0,'18'0'16,"0"-18"-16,-1 18 0,18 0 16,54 0-16,-36 18 15,35 17-15,-71-17 16,36 35-1,-53-36-15,0 36 16,-17-18-16,-54 1 16,36-1-16,-36-17 15,54-1-15,-36 1 16,35-18-16</inkml:trace>
  <inkml:trace contextRef="#ctx0" brushRef="#br0" timeOffset="79418.8759">31891 4621 0,'-35'-35'16,"70"70"-16,-88-88 0,36 53 0,-54 0 15,53 18-15,-17 0 16,0 17-16,-36 89 16,54-54-1,34 18 1,36-35-16,-18-35 15,36-1 1,-36-17-16,1 0 0,-1-17 16,0-18-16,-17-1 0,-1 1 15,-17 0-15,18-18 0,-18-35 16,-18 52-16,1-17 16,-1 36-16,0-1 15,1 36-15,17 35 16,0 0-16,17 35 15,1-35 1,35 17-16,-18-34 16,18 16-16,-35-52 15,0 18-15,-1-36 16</inkml:trace>
  <inkml:trace contextRef="#ctx0" brushRef="#br0" timeOffset="79875.8924">32209 4128 0,'-18'0'15,"0"35"1,18 0 0,0 0-16,0 18 15,0-17-15,18-1 16,-18-18-16,18 19 0,-1-1 16,1-17-16,0-1 15,-18 1-15,17-18 0,1 0 16,-1 0-16,1 0 15,-18-18 1,18 1-16</inkml:trace>
  <inkml:trace contextRef="#ctx0" brushRef="#br0" timeOffset="80153.8763">32438 4233 0,'0'18'16,"-18"0"-16,18 17 16,0-17-16,18 34 15,-18-34-15,35 17 16,-17-17-16,17-18 15,0 18-15,-17-1 16,17-17-16,-17 0 16,0 0-1</inkml:trace>
  <inkml:trace contextRef="#ctx0" brushRef="#br0" timeOffset="80831.8899">32667 4251 0,'0'0'0,"18"-18"16,0 18-16,-1 0 15,1 0 1,-36 0 15,18-17-15,18 17 93,-1 0-78,1 0-15,0 0 0,-1 0-1,1-18 1,0 18-1,-18 18 32,0-1-31,0 19 0,0-19-16,17 19 15,-17-1-15,18 18 16,-18-36-16,18 36 15,-18-17-15,0-19 16,17 1-16,-17 17 0,0-17 16,0-1-1,-17-34 1,-1 17-16,0-18 16,1 0-16,-19 1 15</inkml:trace>
  <inkml:trace contextRef="#ctx0" brushRef="#br0" timeOffset="81145.2591">32156 4128 0,'0'0'15,"17"-18"1,19 0-16,-19 18 15,36-17-15,-35 17 16,-1-18-16,1 18 16</inkml:trace>
  <inkml:trace contextRef="#ctx0" brushRef="#br0" timeOffset="82145.1337">31979 5750 0,'0'-17'32,"18"17"-32,-18 17 31,-18 1-15,18 0-1,18 34-15,0 1 16,-1 0-1,1-35-15,-18 0 0,35 17 16,-17-17 0,-1-18-16,19-18 15,-36 0-15,17 1 16,-17-36-16,18 17 16,-18 1-16,18 17 15,-18 1-15,0 34 16,35 72-1,-17-36 1,-1 52-16,1-52 16,-1 18-16,1 35 15,0-71-15,-18 0 0,0 36 16,0-54-16,-18-17 16,0 0-1,-17-17-15,18-1 16,-1 1-16,-17-1 0,-1-17 15,19 17-15,-19-17 0,1-1 16,0 19-16,0-18 0,17 17 16,0-17-1</inkml:trace>
  <inkml:trace contextRef="#ctx0" brushRef="#br0" timeOffset="82466.5703">31962 5539 0,'0'-18'15,"0"0"-15,35 1 16,-17-1-16,17 0 16,-17 18-16,-1 0 15,-17-17 1,18-1 15,-1 18-31,19 0 16,-19 0-1,19 0-15,-1 0 16,-17 18-16,17-1 16,-18 1-16,1 35 15,0-35-15,-1 17 16</inkml:trace>
  <inkml:trace contextRef="#ctx0" brushRef="#br0" timeOffset="85201.9904">15505 7373 0,'0'0'0,"0"35"16,0 36-1,0-18-15,0 88 16,0-71-16,0 107 16,0-107-16,17 1 15,-17-18-15,18 35 0,0-53 16,-18 18 0,0-35-16,-18 0 15</inkml:trace>
  <inkml:trace contextRef="#ctx0" brushRef="#br0" timeOffset="85431.3504">15293 8114 0,'70'88'0,"-140"-176"0,176 229 15,-36-70-15,-34-36 16,34 18-1,-35-36-15,18-17 16,-35 0-16,17 0 0,-17-35 16,0-18-1,-18 18-15,0-18 16,-18 35-16,18-17 16</inkml:trace>
  <inkml:trace contextRef="#ctx0" brushRef="#br0" timeOffset="86237.3964">16104 7867 0</inkml:trace>
  <inkml:trace contextRef="#ctx0" brushRef="#br0" timeOffset="86620.6957">16104 7867 0,'18'-53'0,"-36"106"0,18-106 32,0 35-32,-17 18 15,-1 0 1,0-17-1,1 17-15,-1 0 16,0 0 0,36 0-1,17 0 1,1 17-16,34 1 16,-34 0-16,52-18 15,-71 0-15,36 17 16,-35-17-16,-36 36 31,1-19-31,-19 19 0,-17 16 16,36-16-16,-1-19 15,1 1-15,17 35 16,17-35-16,18 17 16,1-35-16,-19 17 0,36-17 15,-35 0 1,17 0-16</inkml:trace>
  <inkml:trace contextRef="#ctx0" brushRef="#br0" timeOffset="86761.1261">16051 8079 0,'53'-18'0,"18"0"16,-1 1-1,1-1 1,-36 18-16,-17-18 0,0 18 16</inkml:trace>
  <inkml:trace contextRef="#ctx0" brushRef="#br0" timeOffset="87053.8762">16439 7444 0,'18'-18'15,"0"18"1,17-18-16,-17 18 16,17 0-16,-17-17 15,-1 17-15,-17 17 16</inkml:trace>
  <inkml:trace contextRef="#ctx0" brushRef="#br0" timeOffset="87228.3619">16492 7461 0,'0'0'0,"18"18"0,-18 17 15,0 0-15,0 1 16,0-1-16,18 0 16,-18-17-16,35 17 15,-17-35-15,-1 0 16</inkml:trace>
  <inkml:trace contextRef="#ctx0" brushRef="#br0" timeOffset="87478.4877">16633 7497 0,'0'0'0,"18"0"15,0 0-15,17 0 16,-17 0-16,17 35 15,-35-18 1,0 19-16,-18-1 16,1-17-16,-1-1 15,18 1-15,-18 0 16,18-1 0,36-17-16,-19 0 15,19 0-15,-19-17 16,19-1-16</inkml:trace>
  <inkml:trace contextRef="#ctx0" brushRef="#br0" timeOffset="87766.275">16880 7461 0,'36'18'16,"-19"-18"-16,-17 18 15,36-1-15,-19 1 16,1-1-16,-18 1 16,35 35-16,-17-18 15,-18 1-15,0-19 16,0 1-16,0-1 16,-18-17-1,1 0-15,-1 0 16,0-17-16,-35 17 15,36 0 1,-36 0-16,35 0 16,1 0-16</inkml:trace>
  <inkml:trace contextRef="#ctx0" brushRef="#br0" timeOffset="88406.278">20602 7161 0,'0'36'16,"0"-1"-16,18 106 16,-18-53-1,18 124-15,-18-106 16,0 105-1,17-105-15,1-35 0,-1 52 16,1-70-16,17 0 16,-35-35-16,18-18 15</inkml:trace>
  <inkml:trace contextRef="#ctx0" brushRef="#br0" timeOffset="88629.3529">20479 8220 0,'35'106'15,"-70"-212"-15,88 282 0,0-88 0,-18-35 16,35-17-16,-34-19 16,34 1-1,-52-36-15,0 1 16,-18-1-16,0-35 15,-18 35-15,-17-35 16,35 36-16</inkml:trace>
  <inkml:trace contextRef="#ctx0" brushRef="#br0" timeOffset="88945.8392">20973 7849 0,'17'0'15,"19"0"1,-1 0-16,18 0 16,-36 18-16,1 17 15,-18 1-15,18 34 16,-36-17-16,18-18 15,-18 1-15,18-1 0,-17 18 16,17-36-16,17 19 16,1-19-16,17-17 15,1 18-15,-1-18 16,0 0-16,-17 0 16,-1-18-16</inkml:trace>
  <inkml:trace contextRef="#ctx0" brushRef="#br0" timeOffset="89072.8848">21026 8167 0,'70'0'16,"-140"0"-16,175 0 0,-69 0 0,-1 0 16,36-18-16,-54 18 15</inkml:trace>
  <inkml:trace contextRef="#ctx0" brushRef="#br0" timeOffset="89346.5181">21290 7620 0,'35'-18'15,"-17"18"-15,17-35 16,-17 35 0,0-18-16,17 1 15,-17 34 1</inkml:trace>
  <inkml:trace contextRef="#ctx0" brushRef="#br0" timeOffset="89917.8905">21343 7602 0,'0'18'16,"0"0"0,18 17-16,-18-17 15,0-1-15,0 36 16,0-35-16,0 17 0,17-17 15,1 17 1,0-17-16,-1-1 16,1 1-16,0-18 0,17 0 15,-18 0-15,1-18 16</inkml:trace>
  <inkml:trace contextRef="#ctx0" brushRef="#br0" timeOffset="90258.1701">21555 7673 0,'0'0'0,"17"0"16,1 0-16,0 0 16,-1 0-16,1 35 15,0-17 1,-18 17-1,0-17-15,17-1 16,-17 1-16,18 0 16,-1-1-16,-17 1 15,36-18-15,-19 0 16,-17 18 15,-17-18-31,-1 17 16,0-17-16,1 18 15,17 0-15,-18-18 16</inkml:trace>
  <inkml:trace contextRef="#ctx0" brushRef="#br0" timeOffset="90519.2556">21872 7585 0,'0'0'16,"36"35"-16,-1-17 0,18-1 15,-36 1-15,36 17 16,-35-35-16,17 35 16,-17-17-16,-36 17 15,1-17 1,-19 17-16,1-17 15,-36 17-15,54-35 16,-36 18-16,35-18 16,1 0-1</inkml:trace>
  <inkml:trace contextRef="#ctx0" brushRef="#br0" timeOffset="91125.4858">28857 7655 0,'0'53'16,"18"-18"-1,-18 89-15,18-53 16,-18 87-16,17-87 16,-17 17-16,0-17 0,18 70 15,-18-88-15,0 0 16,17 17-1,-17-35-15,-17-35 16</inkml:trace>
  <inkml:trace contextRef="#ctx0" brushRef="#br0" timeOffset="91359.9399">28698 8502 0,'36'88'15,"-1"-53"-15,18 36 16,-18-36 0,-17 1-16,35 16 15,-18-34-15,-35 0 16,18-1-16,-1-17 0,-17-17 16,0-1-16,-17-35 15,17 18 1,0 17-16,0-35 15,17 18-15</inkml:trace>
  <inkml:trace contextRef="#ctx0" brushRef="#br0" timeOffset="91698.8295">29281 8079 0,'0'0'16,"35"0"-16,-18 0 0,1 0 0,0 0 16,-18 17-16,35 19 15,-17-1-15,-18 18 16,0-36-16,0 54 15,0-53-15,-18 34 16,18-16-16,0-1 16,0-17-16,35 17 15,-17-35-15,17 18 16,-17-18 0,-18-18-16</inkml:trace>
  <inkml:trace contextRef="#ctx0" brushRef="#br0" timeOffset="91826.1099">29263 8361 0,'35'-18'15,"-17"18"-15,17 0 0,-17 0 16,17 0-16,18 0 16,-35 0-16,-1 18 15</inkml:trace>
  <inkml:trace contextRef="#ctx0" brushRef="#br0" timeOffset="92165.2622">29545 7867 0,'0'0'0,"18"-18"15,17 18 1,-17 0-16,35-17 16,-36 17-16,19 0 15</inkml:trace>
  <inkml:trace contextRef="#ctx0" brushRef="#br0" timeOffset="92348.7953">29616 7902 0,'0'0'16,"0"71"-16,0-54 0,0 19 15,0 17-15,17-18 16,-17-17-16,18 17 16,0-18-16,-1-17 15,1 0-15,0 0 0,-1 0 16,1-17-16</inkml:trace>
  <inkml:trace contextRef="#ctx0" brushRef="#br0" timeOffset="92573.9976">29810 7938 0,'0'35'15,"0"-18"-15,17 36 16,-17-35-16,18 17 15,-18-17 1,18 0-16,-1-18 16,-17 17-16,18-17 15,0 0-15,-1 0 16,1 0-16,-1-17 16,1 17-1</inkml:trace>
  <inkml:trace contextRef="#ctx0" brushRef="#br0" timeOffset="92937.607">30057 7902 0,'0'0'0,"17"0"15,1 0 1,0 0-16,-1 18 16,1-18-16,0 18 15,-1-1-15,-17 1 16,0-1-16,18 54 16,-1-36-16,-17 1 15,0-1-15,18 18 0,-18-18 16,0 36-16,0-36 15,-18-18-15,18 1 0,-17-18 16,-18 18-16,-1-18 16,19 0-16,-19-36 15,1 19 1,17-1-16,1 18 0,-19 0 16</inkml:trace>
  <inkml:trace contextRef="#ctx0" brushRef="#br0" timeOffset="109076.6001">27587 9119 0,'0'-17'0,"0"34"62,0 19-46,18-1-16,-18 18 0,18 106 16,-1-54-16,1 160 15,-1-89-15,1 1 16,-18-1-16,18 1 0,-18-19 15,17 124-15,1-158 16,0 70 0,-18-106-16,17 53 15,-17-88-15,18 35 16,0-52-16,-18-19 16,0-34-1</inkml:trace>
  <inkml:trace contextRef="#ctx0" brushRef="#br0" timeOffset="110328.6362">27781 9137 0,'-17'0'16,"17"-18"0,17 18-1,1 0-15,17-17 16,-17 17-16,52 0 15,-17 0-15,0 0 16,18-18-16,17 18 0,124-18 16,-107 1-16,142-1 15,-123 18 1,105 18-16,-123-18 16,123 35-16,-140-35 15,105 35 1,-106-35-16,88 0 15,-105 0-15,35-17 16,-71 17-16,35-18 16,-52 18-16,35 0 15,-35-18-15,17 18 16,-18 0-16,1 0 0,35 0 16,-35 0-16,-1 0 15,1 0 1,-18 18-1,18 0 1,-18-1 0,0 1-16,17 17 0,-17 1 15,0-1-15,0 53 16,0-35-16,-17 17 0,-1 1 16,0 17-16,1 18 0,-1-18 15,-17 124-15,35-106 16,0 70-1,0-88-15,17 89 16,-17-89-16,18-18 16,-18 19-16,0-19 0,0 89 15,0-88-15,0 87 16,-18-70-16,1 54 16,17-72-16,-18 36 15,18-71-15,0 36 16,0-54-16,0 36 15,0-35-15,-18 0 16,18-1-16,-17 1 16,-1-18-16,-35 18 15,36-18 1,-54 0-16,18 0 16,-88 0-16,-35 0 15,70 0 1,-176 0-16,123 17 15,0-17-15,-176 0 16,176 0-16,-141 18 16,159-18-16,0 17 15,35-17-15,0 18 0,1-18 16,69 18-16,19-1 16,17 1-1</inkml:trace>
  <inkml:trace contextRef="#ctx0" brushRef="#br0" timeOffset="111202.2627">19791 9066 0,'0'36'0,"35"70"15,-17-36-15,17 142 16,-17-89-16,-18 36 0,0 17 15,0 230-15,-18-212 16,18 18-16,-35 123 16,35-71-1,17-175-15,-17-19 0,53 1 16,-35-54-16,35-34 16,-18-36-16,0 0 15</inkml:trace>
  <inkml:trace contextRef="#ctx0" brushRef="#br0" timeOffset="111829.8104">19773 8872 0,'53'-35'16,"-106"70"-16,124-70 0,-36 17 0,71 18 15,-36 18-15,1-18 16,35 18-16,141-1 16,-106-17-16,18-17 0,-1-19 15,213-16 1,-177 16-16,176 1 15,-211 0-15,123 35 16,-194 0-16,-17 17 16,17 36-16,-70-35 0,-1 52 15,-17-17 1,18 36-16,-18-37 16,0 54-16,0-35 15,0 70-15,0-53 16,18 124-16,-18-89 15,0 160 1,-18-142-16,18 159 16,-18-159-16,36 70 15,-18-123-15,35 54 16,-17-72-16,0-17 0,-1 0 16,-17 35-1,0-53-15,-70 18 16,17-35-16,-88 17 15,35-17-15,-18 0 0,-158 17 16,123-35-16,-229 53 16,177-18-16,-160 53 15,213-70 1,34 17-16,18-17 0,36-1 16,-36-17-16,53-17 15,18-1-15</inkml:trace>
  <inkml:trace contextRef="#ctx0" brushRef="#br0" timeOffset="112498.3996">14429 8978 0,'35'159'0,"-17"-71"16,-1 18-16,1 159 15,-1-124-15,-17 159 16,0-1 0,-17-157-16,-1-19 0,1-17 15,17-18-15,-18 53 16,18-88-16,0 0 15,18-53-15,-1 0 0,1-35 16</inkml:trace>
  <inkml:trace contextRef="#ctx0" brushRef="#br0" timeOffset="113114.9474">14305 8908 0,'53'-53'0,"-106"106"0,124-124 16,17 71 0,-18 0-16,1 0 0,35 18 15,0-1-15,0 19 0,176-19 16,-141-17-16,229-35 15,-176 17-15,230-52 16,-213 35-16,-17-18 16,-17 35-16,70-35 15,-177 53-15,-17-18 16,-18 18-16,-17 0 0,-18 36 16,-18-19-16,-35 89 15,36-53-15,-36 123 16,35-70-16,-17 159 15,17-106 1,-17 176-16,17-159 16,1 142-16,17-177 15,17 106-15,1-159 16,0 124-16,-1-124 16,-17 71-1,0-89-15,0 1 16,-17-1-16,-19 71 0,1-88 15,-53 53-15,17-71 16,-87 1-16,52-36 16,-141-36-1,88 1-15,-17 0 0,-177-71 16,159 71-16,-176-54 16,211 72-16,-88-1 15,159 18-15,-1 18 16,72-1-1,17-34-15</inkml:trace>
  <inkml:trace contextRef="#ctx0" brushRef="#br0" timeOffset="113721.845">8290 8643 0,'0'0'0,"18"71"15,-18-1-15,18 18 0,34 177 16,-34-106-16,0 246 16,-1-158-16,-17 18 15,18 229 1,-18-300-16,18 88 16,-1-194-16,1-35 0,0-18 15,52-87 1,-52-1-16</inkml:trace>
  <inkml:trace contextRef="#ctx0" brushRef="#br0" timeOffset="114309.7104">8255 8749 0,'0'0'0,"18"-35"0,70-1 16,-18 19-16,107-1 15,-71 36 1,158 17-16,-123-17 16,159-1-1,-141-17-15,17 0 0,-17 0 16,17-17-16,1-1 0,140-17 15,-193 17-15,35 18 16,-107 0-16,-16 35 16,-36 1-16,0 17 15,0-18-15,-18 71 16,18-53-16,0 105 16,0-69-16,18 140 15,-18-106 1,35 195-16,-35-142 15,18 195-15,-18-195 16,17 71-16,-17-141 16,0-18-16,0-17 0,0 52 15,0-70 1,-35 53-16,17-53 16,-52 35-16,17-35 15,-53 17-15,18-52 16,-124 17-16,53-17 15,-193-18-15,158 0 16,-36 0-16,19-18 16,-195-35-16,247 0 15,36 18-15,-54-18 16,142 36-16,17-1 0,18 0 16</inkml:trace>
  <inkml:trace contextRef="#ctx0" brushRef="#br1" timeOffset="123180.0554">27640 10442 0,'-17'0'0,"17"-17"16,-18 17 0,0 0-1,18 17 1</inkml:trace>
  <inkml:trace contextRef="#ctx0" brushRef="#br1" timeOffset="123403.1281">27640 10442 0,'0'0'0,"-53"-35"0,71 17 16,-36 18 15,-35 18-15,0-18-16,0 18 16,-17-1-16,-89 1 15,53 0-15,18-1 16,18 1-16,-19-18 0,-52 17 15,71-17-15,-1 18 16,54-18-16,-1 0 16,18-18-1</inkml:trace>
  <inkml:trace contextRef="#ctx0" brushRef="#br1" timeOffset="123663.9459">26688 10319 0,'-53'17'16,"106"-34"-16,-124 34 0,53 1 16,-17 35-16,18-35 15,17 17-15,17 0 16,1-17-16,35 35 15,-18-36-15,53 19 16,-35-19-16,53 1 16,-71-18-16,18 18 15,-53-36-15</inkml:trace>
  <inkml:trace contextRef="#ctx0" brushRef="#br1" timeOffset="124608.6241">23477 10037 0,'0'0'15,"36"-18"-15,-19 18 0,-34 0 32,-54 0-17,36 18-15,-18-18 16,-71 35-16,72-35 16,-19 17-16,-35 1 15,71 0-15,-18-1 16,35-17-16,1 0 15</inkml:trace>
  <inkml:trace contextRef="#ctx0" brushRef="#br1" timeOffset="124893.7902">23089 10019 0,'-17'0'16,"34"0"-16,-70 0 0,36 0 0,-54 0 16,36 18-16,-71-1 15,71 1-15,-71 17 16,71-17-16,17-1 16,18 1-16,18 35 15,17-35-15,88 34 16,-52-34-16,70 17 15,-88-35-15,18 18 16,-36-18-16,0 0 0,-35 18 16</inkml:trace>
  <inkml:trace contextRef="#ctx0" brushRef="#br1" timeOffset="125756.5291">19861 10319 0,'18'0'0,"-36"0"31,-17 0-15,0 0-16,0 0 0,-107 17 15,54 1-15,-123 0 16,69-18-16,-157 17 16,140-17-16,-176 36 15,158-36 1,-123 35-16,177-35 16,-71 18-16,123-18 15,-34 0-15,87 0 16,36 0-1,52 0 1,-35 0-16,18 0 16</inkml:trace>
  <inkml:trace contextRef="#ctx0" brushRef="#br1" timeOffset="126060.7616">17956 10178 0,'-88'0'16,"176"0"-16,-229 0 15,18 35-15,52-17 16,1-1-16,-1 1 0,18-1 16,-53 36-16,71-35 15,-18 17-15,53-17 16,18 35-1,17-35-15,53 34 16,-35-16-16,53-1 16,-53-17-16,0-1 0,0 19 15,0-19-15,0 1 16,-53-1-16,-18 1 16</inkml:trace>
  <inkml:trace contextRef="#ctx0" brushRef="#br1" timeOffset="127153.7299">14517 10248 0,'17'0'16,"1"-17"-1,0 17 1,-36 0 31,0 0-47,1 0 16,-36 0-16,0 0 15,-70 17 1,-54 18-16,71-35 15,-17 18-15,-142 0 16,124-1-16,-159 1 16,142-18-16,-125 18 15,142-18-15,-106 0 16,124 0-16,-54 0 16,107-18-16,-36 18 15,53-18-15,0 18 16,36 0-1,17 18 17,0 0-17</inkml:trace>
  <inkml:trace contextRef="#ctx0" brushRef="#br1" timeOffset="127722.9397">12383 10072 0,'0'-18'15,"17"1"1,1 17-16,-1-18 15,-34 18 1,-18 18 0,-1-18-16,-52 35 15,35-18 1,-106 19-16,89-19 16,-36-17-16,18 18 0,0 0 15,-89-1-15,89-17 16,-18 36-16,53-36 15,18 17-15,17 1 16,18-1-16,0 1 16,53 35-16,-17-35 15,-1 17-15,35 0 0,-17 1 16,53 34-16,-53-35 16,35 18-16,-52-35 15,-19 17-15,1-17 16,-18 35-16</inkml:trace>
  <inkml:trace contextRef="#ctx0" brushRef="#br1" timeOffset="133847.5148">30551 10442 0,'17'0'15,"1"-17"-15,-1-1 16,19 18-16,17 0 0,-18-18 16,71 1-1,-53 17-15,0 0 0,35-18 16,-53 18-16,-17 0 16,17 0-16,-53 0 31,1 0-16</inkml:trace>
  <inkml:trace contextRef="#ctx0" brushRef="#br1" timeOffset="134360.4338">30833 10125 0,'0'0'16,"-18"17"-1,-17 1 1,0 0-16,-36 17 15,36 0-15,-36 0 16,36-17-16,-18 35 16,35-35-16,18-1 15,18 19 1,53 17 0,-1-1-1,36 1-15,-71-35 0,36 35 16,-36-35-16,-17-1 15</inkml:trace>
  <inkml:trace contextRef="#ctx0" brushRef="#br0" timeOffset="156107.9869">31768 10336 0,'0'-17'0,"-18"-1"16,18 0-1,-18 1 1,1 17-16,-36-18 16,35 18-16,-52 0 15,34 18-15,-34 35 16,35-36-16,-1 54 15,36-36-15,0 1 16,36 16-16,-1-16 16,0-36-16,36 0 15,-36 0-15,18-53 16,-36 18-16,1-1 16,0-70-1,-1 53-15,-17-88 16,0 71-16,0-1 0,-17-105 15,-19 52 1,19 71-16,-1 36 16,1 52-16,-1 89 15,18-36 1,18 88-16,-1-70 16,1-35-16,35 70 15,-18-71-15,36 1 16,-36-36-16,0 0 15</inkml:trace>
  <inkml:trace contextRef="#ctx0" brushRef="#br0" timeOffset="156948.1087">32262 10336 0,'0'-17'0,"0"-1"16,17 0 0,-17 1-16,-17 17 15,-1-18-15,0 1 16,1 17-16,-36 17 16,17-17-16,19 18 15,-36 35-15,53-36 16,-18 54-16,18-53 15,18 35-15,-18-36 16,53 18 0,-36-35-16,54 0 15,-53-17-15,52-18 16,-52-1-16,-1-17 16,-17 18-16,0-18 15,-17 35-15,17 1 16,-18-1-16,1 36 15,17-1 1,0 1-16,0 17 0,17 36 16,1-36-16,17-17 0,18 35 15,-18-53-15,36 17 16,-54-17 0,19 0-16,-36-17 15</inkml:trace>
  <inkml:trace contextRef="#ctx0" brushRef="#br0" timeOffset="157499.664">32420 9507 0,'0'-17'15,"18"17"1,-18 17-1,-18 19 1,18-1-16,0-17 16,0 17-16,-17 0 0,17 0 0,-18 1 15,36 17 1,17 0-16,-17-36 16,17 1-16,-18-1 15,19-17-15,-19 0 16,1 0-16,0 0 15,-18-17 1</inkml:trace>
  <inkml:trace contextRef="#ctx0" brushRef="#br0" timeOffset="158300.0164">32491 9525 0,'-18'0'47,"18"-18"-16,-17 18-15,34 0 31,1 0-32,-1 0 1,1 0-16,0 0 16,-1 0-1,1 0 1</inkml:trace>
  <inkml:trace contextRef="#ctx0" brushRef="#br0" timeOffset="158861.6788">32720 9560 0,'0'0'0,"0"18"32,0 0-17,0 17-15,-17-18 16,17 1-16,0 0 15,0 17-15,0-17 0,-18-1 16,18 54 0,18-53-16,-18-1 15,17 1-15,1-18 0,17 17 16,-17-17-16,17 0 16,-17 0-1,-1 0-15</inkml:trace>
  <inkml:trace contextRef="#ctx0" brushRef="#br0" timeOffset="159317.197">32967 9578 0,'18'-18'15,"-1"18"1,1 0-16,0 0 16,-1 0-1,1-17-15,0 17 16,-1 0-16,1 0 15,-18 17-15,0 1 16,17 0-16,-17 17 16,0 0-16,0 18 15,0-18 1,18 36-16,-18-36 16,18 18-16,-18-18 15,17 1-15,-17-19 16,0 19-16,-17-19 15,-1 1 1,0-18 0,1 0-16,-18-18 15,17 1-15,-17 17 16,17 0-16,-17 0 16,-1 0-16</inkml:trace>
  <inkml:trace contextRef="#ctx0" brushRef="#br0" timeOffset="161691.1937">25912 9719 0,'0'-18'16,"0"1"-1,0-1 1,0 0-1,-18 18-15,0-17 16,1 17-16,-1 17 16,-17 19-16,17-1 15,0-17-15,1 52 16,-1-34-16,36-1 16,-1-18-16,1 1 15,17-18-15,1-18 16,17-17-16,-36 0 15,1 0-15,-1-18 0,-17 17 16,0-17-16,0 18 16,-17-71-16,-1 53 15,-17-70-15,0 70 16,17 0-16,-17 0 0,-1 18 16,19 35-1,-1 53-15,18 0 16,18-18-16,17 89 15,18-19 1,-18-52-16,1-17 0,34 52 16,-35-53-16,18 18 15,-35-35-15,-18-1 16,18 1 0,-1 0-16</inkml:trace>
  <inkml:trace contextRef="#ctx0" brushRef="#br0" timeOffset="162381.6412">26405 9631 0,'18'-18'15,"-18"1"1,-18-1-1,1 18-15,-18 0 16,-1 0-16,19 0 16,-19 35-16,19 0 15,-1 18-15,18-17 16,18-1-16,-1 0 16,1-17-1,17 0-15,-17-18 0,0 0 16,17 0-16,-18 0 0,19-18 15,-36 0-15,0-17 16,0 17-16,0-17 16,-18 17-16,0 1 0,1-36 15,-1 53-15,18-18 16,0 36 0,18 35-1,17-36-15,-17 19 0,-1-1 16,36 18-1,-17-35-15,-19-1 0,1 1 16,-1-18-16,1 0 16</inkml:trace>
  <inkml:trace contextRef="#ctx0" brushRef="#br0" timeOffset="163370.8453">26511 8996 0,'0'17'16,"18"-17"15,-18 18 0,0 0-15,-18-1-16,18 19 16,0-19-16,0 1 15,0 0-15,18-1 16,-18 1 0,0 0-16,18-18 31,-18 17-31,0 1 15,17-1 1,1-17-16,-1 18 16,1-18-16,0 0 15,-1 0 48</inkml:trace>
  <inkml:trace contextRef="#ctx0" brushRef="#br0" timeOffset="163604.9783">26494 8978 0,'0'0'0,"0"-17"16,17 17 0,1-18-16,35 18 15,-36-18 1,1 18-1</inkml:trace>
  <inkml:trace contextRef="#ctx0" brushRef="#br0" timeOffset="163894.7938">26723 8961 0,'18'17'16,"-18"1"-1,0-1-15,0 36 16,0-17-16,0-1 0,0 0 16,0 1-16,0 16 15,0-34-15,0 0 16,17-18-16,18 17 15,-17-17-15,0 0 16,-1 0-16,1-17 16</inkml:trace>
  <inkml:trace contextRef="#ctx0" brushRef="#br0" timeOffset="164081.9993">26917 9155 0,'18'0'15,"17"0"1,-17 0-16,-1 0 16,-17-18-16,18 18 15</inkml:trace>
  <inkml:trace contextRef="#ctx0" brushRef="#br0" timeOffset="164276.5593">27129 9013 0,'0'18'15,"0"0"-15,0-1 16,0 19-16,0-19 0,0 19 15,0-1-15,17 0 16,-17-17-16,0-1 16,0 1-16</inkml:trace>
  <inkml:trace contextRef="#ctx0" brushRef="#br0" timeOffset="164599.7742">27252 8943 0,'18'-18'15,"-1"18"-15,19 0 16,-19 0-16,19 0 16,-19 0-16,-17 18 15,0 17-15,0 18 16,0-18-16,0 54 15,18-54 1,-1 53-16,1-53 16,-18-17-16,18 17 0,-18-17 15,0 0-15,0-1 16,-36-17 0,19 0-16,-18-17 15,17 17 1,-17-18-16</inkml:trace>
  <inkml:trace contextRef="#ctx0" brushRef="#br0" timeOffset="169566.9143">18274 9525 0,'-53'0'16,"35"0"0,-35 18-16,36-1 15,-1 1-15,1 0 16,-1 17-16,0 0 16,18 0-16,18-17 0,0 17 15,-18-17-15,52-18 16,-16 0-1,-1-18-15,0-35 16,-17 18-16,0-35 16,-18 17-16,-18-53 15,18 53-15,-35-71 16,17 72-16,-35-54 16,35 70-16,1-17 15,-1 53-15,18 36 16,0 52-1,18-35 1,17 70-16,0-70 16,1 53-16,-1-53 15,18 18-15,-18-36 16,-17-18-16,17 1 0,0 17 16</inkml:trace>
  <inkml:trace contextRef="#ctx0" brushRef="#br0" timeOffset="169950.1035">18627 9525 0,'0'-18'0,"-18"18"15,-17 0 1,17 0-16,18 18 15,-18 0-15,1 17 0,-1-17 16,18 17-16,-17-18 0,17 1 16,17 17-16,-17-17 15,18-18-15,-1 18 0,1-18 16,0-18-16,-1 18 16,1-18-16,0-17 15,-18 0-15,0 0 16,0-1-16,0 19 15,-18 17-15,18 17 16,18 19 0,-1-19-1,1 1-15,53 17 16,-54-35-16,18 0 16,-17 0-16</inkml:trace>
  <inkml:trace contextRef="#ctx0" brushRef="#br0" timeOffset="170339.1412">18680 8961 0,'0'-18'0,"35"18"16,0-18-1,-17 18-15,-1 0 16,19 0-16,-19 0 16,-17 18-1,-17-18 1</inkml:trace>
  <inkml:trace contextRef="#ctx0" brushRef="#br0" timeOffset="170562.1533">18715 8925 0,'0'0'0,"0"36"15,0-19-15,-18 18 0,18 18 16,0-17-16,0-1 15,0 0-15,0 1 16,36-1-16,-36-18 16,35 1-16,-18-18 15,19 0 1,-19 0-16</inkml:trace>
  <inkml:trace contextRef="#ctx0" brushRef="#br0" timeOffset="171902.7022">18944 8961 0,'18'0'47,"17"0"-31,-17 0-16,-1 17 15,1 1-15,0-1 16,-18 1-16,-18 0 16,18-1-16,-18 19 15,1-19-15,-1 1 16,18 0-16,18-18 15,-1 0 1,1 0 0,0 0-16,-18-18 0,17 18 0,1-18 15</inkml:trace>
  <inkml:trace contextRef="#ctx0" brushRef="#br0" timeOffset="172218.9978">19173 8908 0,'18'0'16,"-36"0"-16,54 0 0,-19-18 15,1 18 1,0 0-16,-1 18 16,-17-1-16,0 19 15,0-1-15,0-18 16,18 54-1,17-18-15,-35-18 16,18-17-16,0 52 16,-18-34-1,0-19-15,-18-17 16,0 0 0,-17 0-16,17 0 15,-35-17-15,36 17 16,-19-18-16</inkml:trace>
  <inkml:trace contextRef="#ctx0" brushRef="#br0" timeOffset="173153.3113">12823 9543 0,'-35'-18'16,"18"0"-16,-19 1 15,19 17-15,-19 17 16,19 1-16,-19 35 16,36-35-16,-17 52 15,17-52-15,17 35 16,1-36 0,17 1-16,-17-18 0,17 0 15,-17-18-15,0 1 16,17-36-16,-35 17 15,17-52-15,-17 53 16,0-18-16,0 0 16,-17-70-16,-1 70 15,1 0-15,-36-35 16,35 70-16,0 0 16,18 36-16,-17 53 15,34-18-15,-17 17 16,36 71-1,17-17-15,-18-71 16,-18-18-16,54 35 16,-53-52-16,35 17 15</inkml:trace>
  <inkml:trace contextRef="#ctx0" brushRef="#br0" timeOffset="173676.0785">13159 9490 0,'0'-18'15,"0"36"-15,-18-54 0,0 19 16,1 34 0,-19 19-1,19-1-15,-1 0 0,18 1 16,-17 16-16,17-16 15,35-1-15,-18-35 16,1 18-16,17-36 16,1 0-16,-1-17 15,-35 17-15,18-34 16,-18 34-16,0 0 16,0 1-16,0-1 15,0 36 16,0 17-31,17-17 16,1-1-16,-1 1 16,1-1-16,0-17 15,-1 0-15,1 0 16,-18-17-16</inkml:trace>
  <inkml:trace contextRef="#ctx0" brushRef="#br0" timeOffset="173919.6278">13212 8978 0,'0'-17'16,"17"17"-16,-17-18 15,18 18-15,-1-18 16,1 18-16,0 0 16,-1 0-16,1 0 15</inkml:trace>
  <inkml:trace contextRef="#ctx0" brushRef="#br0" timeOffset="174099.8964">13264 8961 0,'18'52'0,"0"-34"15,-18 17-15,17 18 16,-17-17-16,0-19 16,0 1-16,18 0 0,0-1 15,-18 1-15,17-18 16,1 0-16</inkml:trace>
  <inkml:trace contextRef="#ctx0" brushRef="#br0" timeOffset="174293.0367">13476 9066 0,'0'0'15,"0"36"-15,0-1 0,0-17 16,0-1 0,18 1-16,-18 0 15,17-18 1</inkml:trace>
  <inkml:trace contextRef="#ctx0" brushRef="#br0" timeOffset="174599.6751">13564 8925 0,'18'-17'16,"-36"34"-16,54-34 0,-19-1 0,19 18 16,-19 0-16,1 0 15,-18 18-15,17 17 16,1-17-16,-18 17 15,0 0-15,18-17 16,-18 17-16,17 18 16,-17-18-16,18 18 15,-18-35-15,0 17 16,0-17-16,-18-18 31,-17 0-15,17-18-16</inkml:trace>
  <inkml:trace contextRef="#ctx0" brushRef="#br0" timeOffset="179178.2139">6015 10089 0,'-35'36'0,"70"-72"0,-70 107 16,17 0-16,18-36 15,0 53-15,18-53 16,17 18-16,-17-53 16,34 18-1,-34-36-15,17-35 16,-17 18-16,17-53 15,-35 35-15,0-35 16,0 35-16,-17 0 16,-1 0-16,0 0 0,-35-53 15,18 53-15,18 18 16,-36-36-16,35 54 16,-17-1-16,17 18 15,18 53-15,0-18 16,18 54-1,-1-19-15,1-17 0,35 71 16,-18-54-16,0-17 16,36 35-16,-36-53 15,1-17-15,-1 17 16,0-17-16,0-18 16</inkml:trace>
  <inkml:trace contextRef="#ctx0" brushRef="#br0" timeOffset="179531.7621">6456 10054 0,'0'0'0,"0"-17"15,-35 34-15,17 1 16,0-1-16,1 54 16,17-36-16,0 1 15,0 16-15,0-16 0,0-1 0,17-17 16,19 17-1,-1-35-15,0-18 16,0 1-16,-17-19 16,0 1-16,-18 0 15,0 0-15,0 17 0,-18 0 16,0-17 0,1 17-16,17 36 15,0 0 1,17-1-16,1 1 15,35 0 1,-35-1-16,17-17 16,-17 0-16,17 0 15</inkml:trace>
  <inkml:trace contextRef="#ctx0" brushRef="#br0" timeOffset="179771.5447">6350 9472 0,'18'0'15,"-1"0"-15,1 0 16,0-18-16,-1 1 15,18-1 1,-17 18-16,-18-17 0,18 17 16,-18 17-16</inkml:trace>
  <inkml:trace contextRef="#ctx0" brushRef="#br0" timeOffset="179926.6343">6473 9525 0,'0'0'0,"18"18"0,0-1 15,-1 19-15,1-19 16,-18 18-16,18 1 0,-1-1 16,19 0-16,-36-17 15,35-18 1,-35 18-16,18-18 16</inkml:trace>
  <inkml:trace contextRef="#ctx0" brushRef="#br0" timeOffset="180188.1861">6668 9684 0,'17'17'16,"-34"-34"-16,34 52 0,18-35 15,-17 0 1,17-18-16,-17 18 15,0-35-15,-1 17 16,-17 1-16,0-1 0,-17-17 16,17 17-16,-18 1 15,-17-1 1,17 18-16,0 0 16,18-18-16</inkml:trace>
  <inkml:trace contextRef="#ctx0" brushRef="#br0" timeOffset="180487.7301">6844 9384 0,'-18'0'16,"36"-18"0,17 1-1,-17 17-15,-1 0 16,1 0-1,0 0-15,-1 17 16,-17 1-16,36 17 16,-19 0-16,-17-17 0,18 35 15,0-18-15,-18 1 16,0-19-16,17-17 16,-34 0-1,-1 0-15,0 0 16,-17 0-1,17 18-15,1-18 0</inkml:trace>
  <inkml:trace contextRef="#ctx0" brushRef="#br0" timeOffset="180961.4978">6668 9560 0,'0'0'16,"-18"0"-1,0 0 1,1 0-16,-1 36 16,0-36-16,18 35 15,-17-18-15,17 1 16</inkml:trace>
  <inkml:trace contextRef="#ctx0" brushRef="#br0" timeOffset="183577.5201">5556 9578 0,'18'0'16,"17"35"-16,18-35 15,71 53-15,-36-35 16,88 52-16,-88-34 16,18-1-16,-18 18 15,18-18-15,0 0 0,88 54 16,-106-54-16,89 18 15,-107-36-15,71 36 16,-105-35-16,17 17 16,-36-35-1,1 0-15,-36 0 16,-17-17 0,0-1-16</inkml:trace>
  <inkml:trace contextRef="#ctx0" brushRef="#br0" timeOffset="183909.236">7003 8943 0,'0'0'15,"-18"18"1,0-1-16,-35 71 16,18-17-16,-53 123 15,35-71-15,-17 1 16,-19 17-16,19 0 15,-1 18-15,-52 123 16,52-158-16,1 52 16,34-105-16,19 17 15,17-53-15</inkml:trace>
  <inkml:trace contextRef="#ctx0" brushRef="#br0" timeOffset="213311.3184">28857 12153 0,'0'18'16,"0"17"-1,0-17-15,18 70 16,0-17-16,-1 87 15,-17-70-15,0 89 16,18-71-16,-18 52 16,0-87-16,0 35 15,0-71-15,-18 18 16,18-35-16,0-1 16</inkml:trace>
  <inkml:trace contextRef="#ctx0" brushRef="#br0" timeOffset="213566.6922">28610 13018 0,'0'0'0,"18"52"0,17 72 15,-17-54-15,17 19 16,0-36-16,36 17 15,-18-52-15,35-18 16,-35-18-16,35-52 16,-53 17-16,18-36 15,-17 54-15,-19-18 16,-17 36-16,-17 17 16</inkml:trace>
  <inkml:trace contextRef="#ctx0" brushRef="#br0" timeOffset="215146.81">28363 14252 0,'-17'-17'0,"-19"-1"16,19 18-16,-18 0 15,17 18-15,-17 17 16,17 0 0,18 0-16,-18 54 15,18-54-15,18 53 16,-18-53-16,35 1 16,1-19-16,16-34 15,-34-1-15,35-53 16,-35 19-16,17-54 15,-35 53-15,0 0 16,0-71-16,0 19 16,-18 52-16,1-18 15,-1 53-15,0 18 16,1 18 0,17 53-16,0-18 15,17 70-15,1-52 16,17-1-16,-17-17 0,17 0 15,36 35-15,-36-53 16,18 1 0,-18-19-16</inkml:trace>
  <inkml:trace contextRef="#ctx0" brushRef="#br0" timeOffset="215558.7999">28716 14129 0,'18'17'15,"-18"1"1,17 53-16,-17-18 16,18 17-16,-18-17 15,18 18-15,-1-54 16,19 18-16,-19-35 15,1 0 1,17-35-16,-35 18 0,18-36 16,-18 35-1,0 0-15,0 1 16,17 17-16,1 17 16,0 19-1,-1-19-15,1 1 0,0 0 16,17-1-16,0-17 15,-17 0-15,17-35 16,-17 17-16,-1-35 16,-17 36-16,0-19 0,-17 1 15,17 0-15,-18 0 0,18-18 16,-18 35 0</inkml:trace>
  <inkml:trace contextRef="#ctx0" brushRef="#br0" timeOffset="215763.647">29210 13864 0,'18'18'16,"-1"-1"-16,1-17 0,35 18 15,-36-18-15,19 0 16,-36-18 0</inkml:trace>
  <inkml:trace contextRef="#ctx0" brushRef="#br0" timeOffset="215924.8943">29298 13917 0,'0'0'16,"18"71"-16,-1-36 15,-17-17-15,18 52 16,-18-35-16,18 1 16,-18-19-16,17 1 15,1-18-15,0 0 16,-1-18-16</inkml:trace>
  <inkml:trace contextRef="#ctx0" brushRef="#br0" timeOffset="216146.8258">29528 13970 0,'-18'18'16,"36"-36"-16,-36 53 0,18 1 16,0-1-16,18-18 15,-1 36-15,1-35 16,17-18-16,-17 18 15,17-18-15,-17 0 16,-1 0-16,1-18 16,-18 0-16</inkml:trace>
  <inkml:trace contextRef="#ctx0" brushRef="#br0" timeOffset="216581.6386">29792 13847 0,'18'-18'0,"-36"36"0,53-36 15,-17 18 1,0 0 15,-18 18-15,17-1-1,1-17-15,17 18 0,-35-1 16,18-17-16,-1 18 16,-17 0-16,18 17 15,-18-17-15,18 35 16,-18-36-16,0 1 15,17 17-15,-17-17 0,0 17 16,18-17-16,-18-1 16,-18 1-16,1-18 31,-1 0-31,0 0 16,1-18-16,-1 1 15,1 17 1</inkml:trace>
  <inkml:trace contextRef="#ctx0" brushRef="#br0" timeOffset="217278.1498">28434 15399 0,'0'0'0,"-18"0"16,-17 17 0,17 1-16,1 17 0,-19 1 15,19 52-15,17-53 16,0 18-16,0-18 0,17-17 16,36 17-16,-17-35 15,17-17 1,-18-19-16,18-34 15,-18 17-15,-35 18 0,18-18 16,-1 0-16,-17-71 16,0 71-16,-35-35 15,17 53-15,-17-18 16,35 35-16,-18 36 16,18 0-16,0 87 15,18-34-15,0-1 16,-1 1-16,1 0 0,53 34 15,-36-52-15,53 0 16,-53-35-16,36 0 16</inkml:trace>
  <inkml:trace contextRef="#ctx0" brushRef="#br0" timeOffset="217593.7378">28840 15028 0,'17'71'16,"-34"-142"-16,52 177 0,-35-35 15,18-18-15,-1 0 16,1-1-16,-1 1 0,1 18 16,0-53-16,-1-1 15,1-17 1,17-35-16,-17 17 15,0 18-15,17 0 16,-18 0-16,1 36 16,-18-19-16,0 1 15,-18 35-15,-17-18 16,18-35-16,-1 0 16,0 0-16,1 0 15,-1-18-15,0 18 0,18-35 16,0 18-16</inkml:trace>
  <inkml:trace contextRef="#ctx0" brushRef="#br0" timeOffset="217793.2584">29245 14887 0,'36'0'16,"-19"0"-16,18-17 0,1 17 16,-19 0-16,19-18 0,-1 18 15,-17 0-15</inkml:trace>
  <inkml:trace contextRef="#ctx0" brushRef="#br0" timeOffset="217965.637">29369 14940 0,'0'71'16,"0"-36"-1,0-17-15,0 17 0,17 18 16,-17-36-16,18 19 16,0-19-16,-1 1 15,1-18-15,0-18 16</inkml:trace>
  <inkml:trace contextRef="#ctx0" brushRef="#br0" timeOffset="218188.8427">29598 15011 0,'0'35'0,"0"-17"0,0 17 16,0-17-1,0-1-15,18 18 16,-18-17-16,17 0 0,-17-1 16,18-17-16,0 0 0,-1 0 15,1 0-15,0 0 16,-1-35-16,-17 17 16,18 1-16</inkml:trace>
  <inkml:trace contextRef="#ctx0" brushRef="#br0" timeOffset="218589.2432">29792 14887 0,'35'-17'16,"1"17"-16,17-18 15,-36 0 1,36 1-16,-35 17 15,-18 35 1,0-17-16,0 35 16,0-36-16,0 36 15,0-35 1,17-1-16,-17 36 16,18-35-16,0 0 0,-18-1 15,35 18 1,-17-17-1,-1-18-15,-17 18 16,-17-18-16,-1 0 16,0 0-16,1 0 15,-1 17-15,0-17 0,1 0 16,-1 18-16,0 0 16,1-18-1,-1 0-15,1 17 16</inkml:trace>
  <inkml:trace contextRef="#ctx0" brushRef="#br0" timeOffset="219751.0146">28011 4621 0,'0'18'15,"0"35"1,0-18-16,0 71 16,17-18-16,18-17 15,1-36-15,-1-17 16,0-18 0,-17 0-16,17-18 15,-35 0-15,18 1 0,0-1 16,-18-17-16,0 17 0,-18 1 15,18-1-15,0 36 16,18-18-16,-1 53 16,18-36-16,1 18 15,-1-17-15,18 0 16,-35-18-16,17 0 16,-35-36-16,0 1 15,-18 0-15,-17-36 16,17 36-16,1 17 15,-1-17-15,0 18 16,18-1-16</inkml:trace>
  <inkml:trace contextRef="#ctx0" brushRef="#br0" timeOffset="219988.9662">28522 4374 0,'18'0'16,"-1"0"-16,1 18 15,0-18 1,-1 0-16,1 0 15,-18-18-15</inkml:trace>
  <inkml:trace contextRef="#ctx0" brushRef="#br0" timeOffset="220123.9381">28557 4480 0,'18'53'16,"-36"-106"-16,36 124 0,0-36 0,-1 0 15,19-17 1,-36 0-16,17-18 0,1 17 15,-1-17-15,-17-17 16</inkml:trace>
  <inkml:trace contextRef="#ctx0" brushRef="#br0" timeOffset="220345.708">28769 4480 0,'0'0'0,"-18"36"16,18-19-16,0 1 0,18 17 15,-18-17 1,18-1-16,17 1 16,-17-18-16,-1 0 15,1 0-15,0-18 16</inkml:trace>
  <inkml:trace contextRef="#ctx0" brushRef="#br0" timeOffset="220645.6631">28928 4427 0,'0'-17'16,"17"17"-1,1 0 1,0 0-16,17 17 16,-17 1-16,-1 17 15,-17-17 1,0 17-16,0 18 16,18-35-16,-18 17 15,0-17-15,-18-18 47,1-18-47,-1 18 16,0-18-16,1 18 15</inkml:trace>
  <inkml:trace contextRef="#ctx0" brushRef="#br0" timeOffset="221135.3674">28152 5574 0,'0'18'16,"17"34"0,-17-16-16,18 17 15,0-36-15,-1 1 16,1 17-16,0-35 31,-1-35-15,18 17-16,-17 18 0,17 0 15,-17 0 1,17 53-16,-17-35 16,-18-1-16,0 1 0,-35 17 15,-1-17 1,19-18-16,-19 0 0,1 0 15,18-18-15,-1 1 16,0-19 0</inkml:trace>
  <inkml:trace contextRef="#ctx0" brushRef="#br0" timeOffset="221485.5396">28487 5345 0,'0'17'31,"0"19"-15,17-1-16,-17-18 0,18 19 15,-18-19-15,18 19 16,-1-36-16,1 17 16,0-17-1,-1 0-15,1 0 16,0 0-16,-1-17 15</inkml:trace>
  <inkml:trace contextRef="#ctx0" brushRef="#br0" timeOffset="221797.5499">28487 5274 0,'0'0'0,"17"0"15,1 0 1,17 0-16,1-18 16,-19 18-16,1 0 15,0-17 1</inkml:trace>
  <inkml:trace contextRef="#ctx0" brushRef="#br0" timeOffset="222064.6067">28734 5292 0,'0'17'16,"0"1"-16,0 0 0,0-1 15,17 36-15,-17-35 16,18 17 0,0-17-16,-1-18 0,1 0 15,0 0 1,-1 0-16,-17-18 16</inkml:trace>
  <inkml:trace contextRef="#ctx0" brushRef="#br0" timeOffset="222413.8839">28910 5292 0,'18'0'0,"-1"0"15,19 0-15,-19-18 16,1 18-16,0 0 15,-18 18 1,0-1-16,0 1 16,17 17-1,1-17-15,0 0 16,-18 17-16,35 0 16,-35-17-16,17 17 15,-17 0-15,0-17 16,0 0-16,-17-18 15,-1 0 1,1 0-16,-1-18 16,0 18-16,-17 0 15,17 0-15</inkml:trace>
  <inkml:trace contextRef="#ctx0" brushRef="#br0" timeOffset="223148.0527">21043 11818 0,'0'-18'15,"18"36"1,-1 70-16,-17-35 16,18 35-16,0 106 15,-18-70-15,17 123 16,1-141-16,-18-36 15,35 36-15,-17-71 16,0 1-16,-18-54 16</inkml:trace>
  <inkml:trace contextRef="#ctx0" brushRef="#br0" timeOffset="223365.7784">21008 12806 0,'53'88'16,"-106"-176"-16,141 211 16,-53-87-16,1-19 0,52-17 15,-35 0-15,35-17 16,-53-1-16,1-17 16,-1-1-16,0 1 0,0-18 15,-17 36-15,-18-1 16,-18 18-1,1 35 1</inkml:trace>
  <inkml:trace contextRef="#ctx0" brushRef="#br0" timeOffset="224844.1222">20496 13794 0,'-35'0'0,"17"17"15,1 1-15,-36 35 16,35-18-16,1 36 15,-1-36-15,18 18 16,0-36-16,0 1 0,18 0 16,17-36-1,-17 18-15,-1-35 16,18-36-16,-17 18 16,17-52-16,-35 52 15,0 17-15,0-17 0,-35-52 16,17 52-16,1-18 15,-1 53 1,1 1-16,17 34 16,-18 54-16,18-18 15,18 70-15,-1-52 16,36 70-16,-18-70 16,36 17-1,-18-53-15,-18-17 0,53-1 16</inkml:trace>
  <inkml:trace contextRef="#ctx0" brushRef="#br0" timeOffset="225468.8122">20849 13617 0,'0'0'16,"0"-17"-16,0-1 0,-17 36 15,17 35 1,0 35-1,0-53-15,0 18 0,17-18 16,1 0-16,17 18 16,-17-35-16,17-18 15,-17 0-15,-1-35 16,-17 17-16,18-17 16,-18 17-1,18 18 1,-18 18-1,17 17-15,1-17 0,-1-1 0,19 19 16,-1-19 0,0 1-16,-17-18 0,0 0 15,17-35-15,-17 17 16,-1-53-16,-17 36 16,-17-35-16,-1 34 15,0-34 1,1 35-16</inkml:trace>
  <inkml:trace contextRef="#ctx0" brushRef="#br0" timeOffset="225640.6598">21343 13317 0,'0'0'0,"18"0"15,-1 0 1,1 0 0</inkml:trace>
  <inkml:trace contextRef="#ctx0" brushRef="#br0" timeOffset="225768.3343">21343 13317 0,'35'106'15,"-70"-212"-15,70 247 0,-35-105 16,36 34-1,-19-52-15,1 0 0,52 17 16,-34-35 0</inkml:trace>
  <inkml:trace contextRef="#ctx0" brushRef="#br0" timeOffset="226107.0763">21608 13335 0,'35'0'16,"-17"0"-1,17 18-15,-18-18 16,1 0-16,-18 17 16,18-17-16,-18 36 0,0 16 15,0-16 1,0-19-16,17 19 15,1-36-15,0 0 16,-1 17-16,1-17 16,-36 18 15,1-18-15,17 18-16,-18-18 0,-17 17 15,35 1-15,-36-18 16,36 18-16,-17-18 15</inkml:trace>
  <inkml:trace contextRef="#ctx0" brushRef="#br0" timeOffset="226378.4513">21872 13247 0,'0'0'15,"36"0"-15,-1 0 0,-18 0 16,19 17-16,-1-17 0,0 18 16,-17-18-16,0 18 15,-1-1-15,-17 19 0,0 17 16,0-36-16,0 54 16,-17-54-16,-1 19 15,18-19-15,-18 1 16,1-18-16,-1 18 15,0-18-15,-17 0 16</inkml:trace>
  <inkml:trace contextRef="#ctx0" brushRef="#br0" timeOffset="227119.2008">20549 14799 0,'-35'0'16,"70"0"-16,-88 0 0,0 18 15,36-1-15,-18 36 16,17-17 0,18 16-16,0-16 15,0-19-15,35 19 16,18-36-16,-35-18 16,-1-17-16,19-1 15,-1-52-15,-17 35 16,-18-53-16,0 54 15,0-37-15,-36 19 16,19 35 0,-1 35-1,18 35-15,18 0 16,-18 0-16,17 18 16,1 0-16,0 18 0,-1-18 0,19 0 15,16 17-15,-16-35 16,17 1-16,-18-36 15,0-36 1</inkml:trace>
  <inkml:trace contextRef="#ctx0" brushRef="#br0" timeOffset="227441.4971">20867 14482 0,'0'0'0,"0"17"0,17 18 16,1 54-16,-18-36 15,18 35-15,-1-35 16,-17 17 0,18-52-16,-18 0 15,0-36 1,18-17-16,-1-1 16,36 1-16,-35 35 15,52 0-15,-34 0 16,-1 35-1,-35-17-15,18 0 0,-36 17 16,0-17-16,-35-1 16,18 1-16,17-18 15,-17-18-15,18 18 16,-1-53 0,36 36-16</inkml:trace>
  <inkml:trace contextRef="#ctx0" brushRef="#br0" timeOffset="227620.3229">21220 14376 0,'17'-18'0,"36"0"15,-18 1-15,-17-1 16,17 18-16,1-17 15,-1 17-15,-35-18 16</inkml:trace>
  <inkml:trace contextRef="#ctx0" brushRef="#br0" timeOffset="227752.9602">21325 14376 0,'0'53'15,"0"-106"-15,0 141 0,18-53 16,0-17-16,-1 17 0,19 0 15,-19-17-15,1-18 16,0 0-16</inkml:trace>
  <inkml:trace contextRef="#ctx0" brushRef="#br0" timeOffset="228060.4604">21590 14305 0,'0'0'15,"18"0"-15,-1 18 16,-17-1-16,18 1 16,-18 0-16,0-1 15,18 19-15,-18-19 16,17 1 0,1 0-16,-1-18 15,1 17-15,0-17 16,-1 0-1,-34 0-15,-1 0 0,-35 18 16,36-18-16,-36 35 16,35-35-1,0 18-15,54-18 16,-19 0 0</inkml:trace>
  <inkml:trace contextRef="#ctx0" brushRef="#br0" timeOffset="228348.1632">21837 14199 0,'35'0'16,"-17"0"0,17 18-16,-17 0 15,-1-1-15,-17 19 16,18-1-16,-18 0 15,0 0-15,0 18 16,0-35-16,0 35 16,0-36-16,-18 1 15,18 0-15,-35-18 16,18 0 0,-1 0-16,0-18 15,1 0-15,-19 1 16,1-1-1</inkml:trace>
  <inkml:trace contextRef="#ctx0" brushRef="#br0" timeOffset="228925.6453">15487 12047 0,'0'-17'16,"0"34"-16,0 54 15,18-36-15,-1 36 16,1 88-16,0-71 15,-18 0-15,17 88 16,-17-88-16,18 36 16,-1-36-16,-17-53 15,0-17-15</inkml:trace>
  <inkml:trace contextRef="#ctx0" brushRef="#br0" timeOffset="229143.4567">15416 13018 0,'0'0'15,"53"105"-15,-17-52 0,52-17 16,-35-36-16,53-18 16,-54 0-16,37-52 15,-72 34 1,36-52-16,-35 53 15,-18 0-15,0 17 0,-18 0 16,18 1-16,-17 17 0,-36 17 16</inkml:trace>
  <inkml:trace contextRef="#ctx0" brushRef="#br0" timeOffset="229990.5791">14975 14041 0,'0'0'15,"0"-18"-15,-17 18 16,-1-18-16,1 18 16,-19 0-1,36 18-15,-35 0 0,17 52 16,1-52-16,-1 17 15,18 36 1,0-54-16,0 19 16,0-19-16,18-17 15,-1 0-15,1 0 16,0-17-16,-1-19 0,1 19 0,0-19 16,-1-52-1,-17 53-15,0-18 0,0-53 16,-17 53-16,-1-53 15,0 53-15,1-17 16,-1 52-16,18 36 16,0 35-1,18 0 1,-1 70-16,1-52 16,35 35-16,-36-54 15,36 19-15,-17-53 16,17-1-1,-18-17-15,-18-17 0</inkml:trace>
  <inkml:trace contextRef="#ctx0" brushRef="#br0" timeOffset="230500.3704">15275 13741 0,'0'35'15,"0"0"-15,0 1 0,18 52 16,-18-53-16,18 53 16,-1-53-16,1-17 15,-1 0-15,1-1 0,17-17 16,-17 0-16,0-35 16,-1 17-16,-17 1 15,0-1-15,0 1 16,0-1-16,18 18 15,-18 18 1,35 17-16,-17-18 0,17 1 16,-17 0-1,17-18-15,-17 17 0,-1-17 0,19 0 16,-19-35-16,-17 17 16,0-34-16,0 16 15,-35-34 1,17 34-16,-17-52 15,17 71-15,18-19 0,0 1 16</inkml:trace>
  <inkml:trace contextRef="#ctx0" brushRef="#br0" timeOffset="230778.667">15699 13476 0,'-18'0'16,"36"0"-16,-1-18 16,1 18-16,17 0 15,-17 0-15,-1 0 16,1 18-16,-18 0 16,0-1-16,-18-17 0,1 53 15,17-35-15,-18 0 16,18 70-1,18-53 1,35 0-16,0-35 16,-36 0-16,1-17 15</inkml:trace>
  <inkml:trace contextRef="#ctx0" brushRef="#br0" timeOffset="231018.5066">15963 13458 0,'0'0'0,"18"0"16,-1 0-16,1 18 15,0 17-15,-1-17 16,-17 17-16,0-17 16,-17 17-1,17-17-15,-18 0 0,18-1 16,18-17-1,17 0 1,0-17-16,-17-1 16,0 18-16</inkml:trace>
  <inkml:trace contextRef="#ctx0" brushRef="#br0" timeOffset="231290.0978">16157 13423 0,'0'0'0,"18"0"16,0 0-16,-1 0 0,18 0 16,-17 18-1,0-1-15,-1 1 0,1 17 16,-18 1-16,18-19 16,-18 1-16,0 0 0,17 35 15,-17-36 1,0 1-16,0-1 15,-17-17-15,-1 0 16,-17 0 0,17 0-16,-17-17 15,17 17 1</inkml:trace>
  <inkml:trace contextRef="#ctx0" brushRef="#br0" timeOffset="231950.651">15064 14940 0,'0'0'16,"-18"35"-16,0-17 0,1 0 16,-1 52-1,18-34-15,0-1 0,0 0 0,18 18 16,-1-35-1,36-1-15,-35-17 16,17-17-16,-17-1 16,17-17-16,-17-53 15,-1 52-15,-17-17 16,0 0-16,0 1 0,0-1 16,0 17-16,-17-17 0,17 0 15,-18-35-15,0 53 16,1 0-16,17 52 15,17 36 1,-17 0-16,18 18 16,0-18-16,35 70 15,-18-70-15,0 0 16,0-35-16,36 17 16,-53-17-16,-1-18 0,1-18 15,0 0-15</inkml:trace>
  <inkml:trace contextRef="#ctx0" brushRef="#br0" timeOffset="232285.2369">15434 14746 0,'0'0'16,"35"106"-16,-35-53 0,18 17 0,17 19 15,-17-54 1,0-17-16,-1-1 0,1-17 16,-18-17-1,0-19 1,0 1-16,17-18 0,1 35 16,0 1-16,17-1 15,-17 18-15,-1 18 16,-17-1-16,0 19 15,0-19-15,-35 1 16,17-18-16,-17 0 16,17 0-16,1-18 15,17 1-15</inkml:trace>
  <inkml:trace contextRef="#ctx0" brushRef="#br0" timeOffset="232530.1152">15787 14446 0,'35'-17'16,"0"-1"-16,18 0 15,-35 1-15,17 17 16,-17 0 0,-36 0-1</inkml:trace>
  <inkml:trace contextRef="#ctx0" brushRef="#br0" timeOffset="232702.5763">15822 14534 0,'0'71'16,"0"-142"-16,18 177 0,-18-70 15,35-1-15,-17-18 16,-1-17-16,19 0 16,-19 0-16,1-17 15</inkml:trace>
  <inkml:trace contextRef="#ctx0" brushRef="#br0" timeOffset="232963.7824">16051 14429 0,'18'0'16,"0"0"-1,17 35-15,-35-17 16,18-1-16,-1 18 16,-17-17-1,0 0-15,0-1 16,18-17 15,0 0-15</inkml:trace>
  <inkml:trace contextRef="#ctx0" brushRef="#br0" timeOffset="233287.315">16263 14288 0,'18'0'15,"-1"0"1,19 0-1,-19 0-15,1 17 16,-18 1-16,0 17 16,0-17-16,0 17 15,18 0-15,-1 18 16,-17-35-16,18 17 16,-1-17-16,-17 17 0,18-17 15,0-1-15,-18 1 16,-18-18-1,-17 18-15,17-18 16,-17 0 0,0 0-16,-1 17 15,19-17-15</inkml:trace>
  <inkml:trace contextRef="#ctx0" brushRef="#br0" timeOffset="239181.1331">9543 11906 0,'0'36'15,"17"69"-15,1-34 16,0 17-16,17 106 15,-18-88-15,1 17 16,-18-17-16,18 18 0,17 70 16,-17-124-16,-18 19 15,0-54 1,-18-18-16,0-34 0</inkml:trace>
  <inkml:trace contextRef="#ctx0" brushRef="#br0" timeOffset="239420.5486">9313 12947 0,'0'0'0,"36"53"0,34 70 15,-35-70-15,1 18 16,52 17-16,-35-53 16,53 1-16,-53-19 15,-18-17-15,0 0 16,36-35-16,-36 0 15,-17-1-15,-1 1 0,1 0 16,-18-18-16,0 35 16,0 1-16,-18-1 0,1 18 15,-1 0-15,0 18 16</inkml:trace>
  <inkml:trace contextRef="#ctx0" brushRef="#br0" timeOffset="240533.5405">8961 14076 0,'0'0'16,"-53"70"-16,35-34 0,-17 70 16,17-71-16,18 35 15,18-52-15,-1 17 16,1-35-16,0-17 15,17-1-15,-17-17 0,34-71 16,-34 53-16,0-71 16,-18 54-16,-18-54 15,0 54 1,1 17-16,-18-18 16,35 54-16,-18 17 0,18 35 15,0 0-15,18 89 16,-1-36-16,1-17 15,35 87 1,-36-87-16,54 17 16,-18-70-16,17-1 15,-34-34-15</inkml:trace>
  <inkml:trace contextRef="#ctx0" brushRef="#br0" timeOffset="240901.0065">9313 13811 0,'18'36'0,"-36"-72"0,36 124 16,0 36-16,-18-71 15,17 17-15,19 36 16,34-35 0,-52-54-16,35 1 15,-36-18-15,1-18 0,0-34 16,-18 16-1,0-34-15,0 52 16,0-17-16,17 70 16,18 36-1,-17-36-15,35 18 16,-18-36 0,36 1-16,-18-36 15,-18-17-15,-35-18 16,0 0-16,-18-17 15,1 34-15,-18-34 16,17 52-16,0-35 16,18 36-1</inkml:trace>
  <inkml:trace contextRef="#ctx0" brushRef="#br0" timeOffset="241122.5487">10001 13653 0,'18'0'15,"0"-18"-15,-1 18 16,1 0-16,-1 0 15</inkml:trace>
  <inkml:trace contextRef="#ctx0" brushRef="#br0" timeOffset="241255.4949">10001 13758 0,'18'71'16,"-36"-142"-16,36 177 0,17-71 15,0-17-15,-17 0 16,17-1-1,-17-17-15,35 0 16,-53-17-16,18-1 16</inkml:trace>
  <inkml:trace contextRef="#ctx0" brushRef="#br0" timeOffset="241443.8302">10266 13705 0,'0'53'16,"0"-106"-16,0 124 0,17-53 0,1 35 15,0-36-15,-1 1 16,-17-1 0,18-17-16,0 0 0</inkml:trace>
  <inkml:trace contextRef="#ctx0" brushRef="#br0" timeOffset="241724.6459">10425 13529 0,'0'0'0,"17"0"0,1 0 15,0 18-15,34 17 16,-34-17-16,17 35 15,-17-36-15,17 54 16,-17-54-16,0 36 16,-1-35-1,-17 17-15,0-17 16,-17-1-16,-1-17 16,-17 0-1,17 0-15,-17 0 16,17 0-16</inkml:trace>
  <inkml:trace contextRef="#ctx0" brushRef="#br0" timeOffset="242222.7006">9049 15240 0,'0'0'0,"-18"18"0,-35 52 15,36-35-15,17 18 16,-18 36-16,36-54 16,-1-17-16,18-1 0,1 1 15,-19-18-15,54-35 16,-36-1-16,18-52 16,-18 35-16,-17-53 15,-18 53-15,-18-52 16,18 52-16,-52-71 15,34 71-15,-17 0 16,17 53 0,18 18-16,0 17 15,18 89-15,-1-54 16,19 71-16,-19-52 16,36 34-16,-18-88 15,1 1-15,-1-19 16,0 1-16,0-18 0</inkml:trace>
  <inkml:trace contextRef="#ctx0" brushRef="#br0" timeOffset="242667.8484">9631 14975 0,'0'0'0,"0"53"16,35 53-16,-17-53 15,-18-18-15,17 18 0,1-35 16,0 0-16,-1-1 16,1-17-16,-18-17 0,35-19 15,-35 19-15,53-19 16,-35 36 0,17 18-16,-17 17 15,-1 1-15,-17 34 16,0-52-16,-17 17 0,-36 0 15,35-17-15,-35 0 16,18-18 0,0-36-16,17 19 15,18-36-15,0 17 16</inkml:trace>
  <inkml:trace contextRef="#ctx0" brushRef="#br0" timeOffset="242863.9348">9948 14764 0,'71'-18'0,"-142"36"0,177-36 15,-71 0-15,1 1 0,-19 17 16,19-18-16,-36 1 15</inkml:trace>
  <inkml:trace contextRef="#ctx0" brushRef="#br0" timeOffset="243001.7702">10072 14817 0,'35'88'15,"-70"-176"-15,88 211 0,-18-70 16,-17-35-16,17 17 15,-17-35-15,-1 0 16,1-18-16</inkml:trace>
  <inkml:trace contextRef="#ctx0" brushRef="#br0" timeOffset="243174.4913">10354 14852 0,'0'0'16,"18"71"-16,-18-54 0,0 18 16,17-17-16,-17 0 0,18-1 15,0-17-15,-1-17 16</inkml:trace>
  <inkml:trace contextRef="#ctx0" brushRef="#br0" timeOffset="243453.7424">10530 14693 0,'0'18'15,"18"-18"-15,0 17 16,-1-17-16,1 18 0,0-18 16,-1 0-16,19 35 15,-19-17-15,1 0 0,-1 35 16,-17-36-16,0 54 15,0-54 1,0 36-16,0-35 16,0 0-16,-17-18 15,-1 0-15,1 0 16,-1-18 0,-17 18-16,17-18 15</inkml:trace>
  <inkml:trace contextRef="#ctx0" brushRef="#br0" timeOffset="247644.6375">8625 9066 0,'0'-17'15,"-17"-1"-15,-1 36 31,18 70-15,0-35-16,0 17 16,18-17-16,-18 0 15,53 35-15,-36-52 16,36-19 0,-17-17-16,-19-17 0,36-36 15,-35 35-15,-18-52 16,0 34-16,-18-17 15,18 36-15,-18 17 16,1 17-16,17 36 16,0-17-16,35 34 15,0-52-15,18 17 16,-17-17 0,16-18-16,-34 0 15,17-18-15,-35 0 16,0-34-1,-17 34-15,-19-35 16,36 35-16,-17 1 16,17-19-16,-18 19 15</inkml:trace>
  <inkml:trace contextRef="#ctx0" brushRef="#br0" timeOffset="248089.875">9049 8943 0,'17'0'47,"1"-18"-31,0 18-16,35 0 16,-36 0-16,19 0 15,-36-17 1</inkml:trace>
  <inkml:trace contextRef="#ctx0" brushRef="#br0" timeOffset="248240.9744">9066 8978 0,'18'53'16,"-36"-106"-16,54 124 16,-36-36-16,17-17 0,1-1 15,0 1-15,-1 0 16,1-1-16,17 1 15</inkml:trace>
  <inkml:trace contextRef="#ctx0" brushRef="#br0" timeOffset="248424.7238">9260 8996 0,'0'35'16,"0"0"-16,0-17 16,18 17-16,0-17 15,17-18-15,-17 0 16</inkml:trace>
  <inkml:trace contextRef="#ctx0" brushRef="#br0" timeOffset="248674.1416">9366 8961 0,'18'-18'16,"0"18"-1,-1 0 1,1 0-16,-1 18 16,1-1-16,0 18 15,-1 18-15,-17-35 16,0 0-16,18-1 15,-18 1 1,-18 0-16,1-18 16,-1-18-1</inkml:trace>
  <inkml:trace contextRef="#ctx0" brushRef="#br0" timeOffset="248863.3363">9613 9472 0,'0'0'0,"-17"53"16,-1-35-16,0-1 0,18 1 15</inkml:trace>
  <inkml:trace contextRef="#ctx0" brushRef="#br0" timeOffset="249226.047">9790 9066 0,'0'0'0,"17"36"0,1 70 15,-18-54-15,18 54 16,-1-53-16,-17-18 16,0 18-16,0-35 15,0 0-15,0-36 16,0 0-1,0 1-15,18-1 0,17-17 16,-17 17-16,17 18 16,-17 0-16,-1 35 15,-17-17-15,-17 35 16,17-35 0,-36-1-16,19 1 0,-19 0 15,19-18-15,-1-18 16,1 0-16</inkml:trace>
  <inkml:trace contextRef="#ctx0" brushRef="#br0" timeOffset="249459.9403">10089 8961 0,'36'0'0,"-72"0"0,89 0 15,-17 0-15,-19 0 16,19 0-16,-54 0 31,0 0-15</inkml:trace>
  <inkml:trace contextRef="#ctx0" brushRef="#br0" timeOffset="249592.654">10089 8961 0,'71'0'16,"-142"0"-16,124 17 0,-53 1 0,0 17 16,0 18-1,18 0-15,0-35 16,17 17-16,-35-17 16,18-18-16,-1 0 15,1-18 1</inkml:trace>
  <inkml:trace contextRef="#ctx0" brushRef="#br0" timeOffset="249735.7525">10301 9066 0,'0'0'15,"18"53"-15,-18-35 0,17 0 0,1-1 31</inkml:trace>
  <inkml:trace contextRef="#ctx0" brushRef="#br0" timeOffset="250043.0322">10460 8961 0,'0'0'16,"35"0"-16,-17 0 0,-1 0 16,-17 17-1,0 1-15,18-1 0,-18 19 16,0-1-16,18 18 16,-18-35-16,17 35 15,-17-36-15,18 1 16,-18-1-16,0 1 15,-18-18-15,1 0 16,17 18-16,-18-18 16,0 0-16,1 0 15,-1 0-15,1 17 16</inkml:trace>
  <inkml:trace contextRef="#ctx0" brushRef="#br0" timeOffset="251589.3313">14852 9313 0,'0'-17'16,"0"-1"-16,0 36 16,0 52-1,0-17 1,0 53-16,0-53 15,0 0-15,0 0 0,35 17 16,-17-52-16,17 0 16,-17-18-16,-1 0 15,36-53-15,-17 35 16,-19-17-16,1-1 0,-18 1 16,18-18-16,-18 36 15,0 34 16,17 36-15,1-18-16,-18-17 16,17 0-16,-17-1 0,36-17 15,-19 0-15,1-35 16,-18 0-16,0-18 16,0 35-1,0-17-15,0 17 0,-18-17 16</inkml:trace>
  <inkml:trace contextRef="#ctx0" brushRef="#br0" timeOffset="251789.3747">15275 9137 0,'0'0'0,"0"-18"0,18 1 15,17 17 1,-17 0-16,17 0 16,-17 0-16,-1 0 15,-17 17 1</inkml:trace>
  <inkml:trace contextRef="#ctx0" brushRef="#br0" timeOffset="251905.1653">15363 9155 0,'0'17'0,"18"-52"15,-36 53-15,1 17 0,17-17 16,-18-1-16,18 1 0,0-1 0,0 1 15,35 17-15,-17-17 16,17-18-16,1 0 16,-19 0-16,-17-18 15,18 18-15</inkml:trace>
  <inkml:trace contextRef="#ctx0" brushRef="#br0" timeOffset="252132.5573">15522 9137 0,'18'18'16,"-18"-1"-16,18 19 15,-18-19-15,0 1 16,0-1-16,0 1 0,-36 0 16,19-1-16,-1 1 15,0-18 1,18 18-16,18-18 15,17 0-15,18-18 16,-18 0-16,1 18 0</inkml:trace>
  <inkml:trace contextRef="#ctx0" brushRef="#br0" timeOffset="252428.9585">15681 9119 0,'0'-17'16,"0"34"-16,0-52 0,18 35 0,-1 0 16,19 0-16,-19 0 15,1 18 1,-1-1-16,-17 1 16,18 0-16,-18 17 15,0 0-15,0-17 16,0 17-16,0-17 15,-18-18 17,1 0-17,-1 0 1,1 0-16</inkml:trace>
  <inkml:trace contextRef="#ctx0" brushRef="#br0" timeOffset="252617.2159">15946 9684 0,'-36'35'0,"72"-70"0,-89 88 15,17-36-15,19-17 16</inkml:trace>
  <inkml:trace contextRef="#ctx0" brushRef="#br0" timeOffset="253034.1006">16122 9155 0,'0'88'0,"0"-176"0,0 229 15,18-53 1,-1-53-16,-17 0 0,18 1 16,0-19-16,-18 1 0,17 0 15,1-18-15,-18-18 16,17 18-16,1-35 16,17 17-1,-17 18-15,0 18 16,-1-1-16,-34 36 15,17-35-15,-36 17 16,19-35-16,-1 18 16,0-18-16,1 0 15,-1-18-15</inkml:trace>
  <inkml:trace contextRef="#ctx0" brushRef="#br0" timeOffset="253201.7697">16404 8978 0,'18'0'15,"-36"0"-15,36-17 0</inkml:trace>
  <inkml:trace contextRef="#ctx0" brushRef="#br0" timeOffset="253346.6224">16404 9119 0,'18'36'16,"-36"-72"-16,36 89 0,-1-35 15,1-18-15,0 18 16,-1-18-16</inkml:trace>
  <inkml:trace contextRef="#ctx0" brushRef="#br0" timeOffset="253505.9173">16563 9137 0,'18'18'15,"-36"-36"-15,53 36 16,-17-18-16</inkml:trace>
  <inkml:trace contextRef="#ctx0" brushRef="#br0" timeOffset="253823.9025">16686 8978 0,'18'0'16,"0"0"0,-1-17-1,1 17-15,17 17 16,-17-17-16,17 18 16,-35-1-16,18 19 15,-18-19-15,-18 19 16,18-19-1,0 36-15,-17-35 16,-1 0 0,0-1-16,1-17 15,-1 0-15,0 0 0,-35 0 16,36 0 0,-36 0-16,35 18 15</inkml:trace>
  <inkml:trace contextRef="#ctx0" brushRef="#br0" timeOffset="255960.136">28063 9472 0,'0'0'0,"0"18"16,0 35 0,0 0-16,-17-1 15,17 1-15,0 36 16,0-36-16,17-1 15,1-34-15,0 0 0,17-18 16,-17-18 0,17-17-16,-17 0 15,-1-18-15,-17 35 16,0 0-16,18 1 0,0 34 31,-18 1-31,17 0 16,1-1-16,17 19 15,0-36-15,-17 17 0,17-17 16,-17-17 0,-18-19-16,-18 1 15,1 17-15,-19-35 16,19 36-16,-1-1 16,0 0-16</inkml:trace>
  <inkml:trace contextRef="#ctx0" brushRef="#br0" timeOffset="256326.4383">28522 9402 0,'0'0'0,"18"-18"0,-1 18 16,-17 18-1,0 34-15,0-34 16,18 53 0,-18-54-16,18 19 15,-18-19-15,35 1 16,-17-18-16,-1 0 16,1-18-16,-1 18 15</inkml:trace>
  <inkml:trace contextRef="#ctx0" brushRef="#br0" timeOffset="257000.6032">28522 9402 0,'0'-18'16,"18"0"15,-1 18-15,36 0-16,-35-17 15,17 17-15,-17 0 16,-1 0-16</inkml:trace>
  <inkml:trace contextRef="#ctx0" brushRef="#br0" timeOffset="257294.7091">28769 9402 0,'-18'0'16,"18"17"-1,-17 18-15,17-17 0,0 35 16,0-35-1,0-1-15,17-17 0,-17 18 16,18 0-16,17-18 16,-17 0-16,17 0 15,-17 0-15</inkml:trace>
  <inkml:trace contextRef="#ctx0" brushRef="#br0" timeOffset="257595.3857">28981 9560 0,'-18'0'16,"18"18"-1,18-18-15,-1 0 16</inkml:trace>
  <inkml:trace contextRef="#ctx0" brushRef="#br0" timeOffset="257956.6351">28963 9366 0,'0'-17'15,"0"34"-15,18-34 16,-1 17 0,1 0-16,0 0 15,-1 0-15,1 17 16,-18 1 0,0 17-1,0-17-15,0 17 0,-18-17 16,18 35-16,0-18 15,0-17-15,18-1 16,-18 1 0,-18-18-1,1-18-15,-1 1 16,0 17-16,1 0 16,17 17-1,0 1-15</inkml:trace>
  <inkml:trace contextRef="#ctx0" brushRef="#br0" timeOffset="258139.3193">29139 9843 0,'-17'17'0,"-1"1"16,1-1-16,17 1 15,-18 0-15,0-1 16,18 1-16,0 0 0,-17-18 16</inkml:trace>
  <inkml:trace contextRef="#ctx0" brushRef="#br0" timeOffset="258490.5272">29333 9507 0,'0'0'0,"0"106"16,0-53-16,0 0 0,0 35 16,18-35-16,-18 0 15,18-18-15,-18-17 16,17-36-1,-17 1 1,18 17-16,0-18 0,17-17 16,-17 35-16,-1 0 15,1 35-15,-18-17 16,0-1-16,-18 1 16,-17 0-16,17-18 15,-17-18-15,17 18 16,1-35-1,17 17-15,0 0 16</inkml:trace>
  <inkml:trace contextRef="#ctx0" brushRef="#br0" timeOffset="258878.7907">29598 9402 0,'18'0'15,"-1"-18"-15,19 18 16,-19 0-16,19 0 0,-1-18 15,-18 18 1</inkml:trace>
  <inkml:trace contextRef="#ctx0" brushRef="#br0" timeOffset="259057.8618">29669 9402 0,'0'0'0,"0"52"16,0-34-16,0 17 15,0 18-15,0-35 16,0 0-16,17-1 16,-17 1-16,0-1 0,0 1 15,18-18-15,-18 18 0,18-18 16,-1-18-16</inkml:trace>
  <inkml:trace contextRef="#ctx0" brushRef="#br0" timeOffset="259292.1432">29810 9490 0,'0'17'16,"0"1"-16,0 35 16,0-35-1,17-1-15,-17 36 0,0-35 16,18-18-1,-18 17-15,18-17 0,-1 0 16,1 0-16,17-17 0,-17 17 16,-1-18-1,-17 0-15,0 1 0</inkml:trace>
  <inkml:trace contextRef="#ctx0" brushRef="#br0" timeOffset="259824.4943">29986 9419 0,'0'0'15,"18"-17"-15,-1-1 16,1 18-16,0 0 16,17 18-16,-35-1 15,18 1 1,-1-18-16,-17 17 15,18-17-15,-18 18 16,0 0-16,0 17 16,0-17-1,18-1 1,-18 1-16,17-18 16,1 0-1,-18-18 1,-18 18-16,18-17 0,0-1 31,0 36 0,0-1-15,0 1-16,0 0 16,-17-1-16,17 1 15,0 17-15,-18 18 16,18-18-16,-18 18 15,18-35-15,-17 0 16,17-1-16,-18 1 0,0-18 16,1 0-1,-1 0-15,-17-18 16,17 18-16,-17-17 16,0 17-16,17 17 15</inkml:trace>
  <inkml:trace contextRef="#ctx0" brushRef="#br0" timeOffset="261481.5194">28363 11042 0,'0'0'0,"-17"0"15,-1 0-15,0 18 0,-17-1 16,18 19-16,-1-1 15,18 18 1,0-18-16,0-17 0,35-1 16,-17 1-16,35-36 15,-18 18-15,0-53 16,-17 18-16,17-53 16,-17 35-16,-1-53 15,-17 53-15,-17-70 16,-1 70-1,1-35-15,-1 52 16,0 1-16,1 35 16,-1 35-1,18 18-15,0 0 0,0 18 0,18-18 16,-1 17-16,1 1 16,17-1-16,-17-17 0,17-17 15,18 34-15,-18-35 16,1-17-1,-19-18-15</inkml:trace>
  <inkml:trace contextRef="#ctx0" brushRef="#br0" timeOffset="261771.1579">28628 10989 0,'0'0'16,"18"-35"-16,-1 35 0,18-18 15,18 18 1,0 0-16,-17 0 0,52 18 15,-53 17 1,-17-17-16,-18 17 0,-18-17 16,0 17-16,1 0 0,-18-17 15,-1 52 1,19-52-16,-1 35 16,18-35-16,35-1 15,1 1 1,-1-18-16,0 0 0,0-18 15,-17 18-15,0 0 16,-36-17-16,-17-1 16,-1 0-16</inkml:trace>
  <inkml:trace contextRef="#ctx0" brushRef="#br0" timeOffset="261905.14">28769 11218 0,'0'-17'0,"0"34"15,0-52-15,18 17 16,-1 18-16,19-17 15,-19 17-15,1 0 16,17 0-16,-17-18 16,-1 18-16,1 0 15</inkml:trace>
  <inkml:trace contextRef="#ctx0" brushRef="#br0" timeOffset="262256">29034 10548 0,'17'-18'16,"19"1"-16,-19 17 15,18 0-15,1-18 0,-1 18 16,18-17-1,-35-1-15,-1 18 0,-34 0 16</inkml:trace>
  <inkml:trace contextRef="#ctx0" brushRef="#br0" timeOffset="262443.8701">29139 10601 0,'0'0'16,"18"53"-16,-18-18 0,18 18 15,-18-35-15,17 17 16,1-17-16,0-1 16,17-17-1,-17 0-15,-1 0 0,1 0 16,-1 0-16,1-17 16,-18-1-16</inkml:trace>
  <inkml:trace contextRef="#ctx0" brushRef="#br0" timeOffset="263957.3679">29528 10566 0,'-18'0'16,"0"0"-16,1 35 15,17-17 1,0-1-16,0 1 0,0 0 0,0-1 16,17 1-1,1-18-15,0 0 16,-1 0-16,1 0 16,-1 0-16,1 0 15</inkml:trace>
  <inkml:trace contextRef="#ctx0" brushRef="#br0" timeOffset="264311.7663">29651 10530 0,'18'0'15,"-1"0"1,1 0-16,17 0 15,-17 0-15,-1 0 16,1 0-16,-18 36 16,0-19-1,-18 19-15,18-19 16,-17 36-16,17-18 16,17 18-16,-17-35 15,0 17-15,18-17 16,-18 0-16,18-1 15,-36-34 1,0 17 0,18-18-16,-17 18 15,-18-18-15,17 18 0,-35 18 16,35 0-16,1-1 16,17 1-16</inkml:trace>
  <inkml:trace contextRef="#ctx0" brushRef="#br0" timeOffset="281175.0491">15187 10689 0,'-18'18'0,"1"-1"16,-36 54 0,53-53-16,-18 52 15,1-35-15,17-17 16,0 0-16,17 17 0,1-17 16,0-18-1,-1 0-15,1-18 0,35-35 16,-36 35-16,19-70 15,-36 53-15,0-18 16,0 0-16,0-53 16,-18 53-16,0-17 0,-35-36 15,36 53 1,-1 18-16,1 17 0,-1 1 16,18 69-1,0-16-15,18 70 16,-1-36-16,1 1 15,17-18-15,0 0 0,-17 17 16,53 18-16,-54-52 16,18-1-16,1 0 15,-19-17-15,19-18 16</inkml:trace>
  <inkml:trace contextRef="#ctx0" brushRef="#br0" timeOffset="281463.1406">15452 10601 0,'35'0'16,"-17"18"-16,17-1 16,-17-17-16,-1 18 0,1 17 15,-18-17-15,0 17 16,-18-17-16,18-1 15,-17 1-15,17 0 16,0-1-16,0 19 16,0-19-16,35 1 15,-18-18-15,1 17 16,0-17-16,-1 0 0,19 0 16,-54 0-1,0 0 1</inkml:trace>
  <inkml:trace contextRef="#ctx0" brushRef="#br0" timeOffset="281575.146">15505 10901 0,'-18'-18'16,"36"36"-16,-36-53 0,53 17 15,-17 0-15,35 1 16,-18-1-16,-17 0 16,35 1-16,-18 17 15</inkml:trace>
  <inkml:trace contextRef="#ctx0" brushRef="#br0" timeOffset="281807.8663">15716 10266 0,'0'0'16,"18"0"-16,0-18 16,-1 18-16,18-17 15,1-1-15,-19 18 0,36-18 16,-35 1-16</inkml:trace>
  <inkml:trace contextRef="#ctx0" brushRef="#br0" timeOffset="281985.7572">15769 10248 0,'0'35'16,"0"-70"-16,0 106 0,18-54 15,-18 36-15,17-17 16,1-1-16,0-17 16,-1-18-16,1 17 15,0-17-15,-1 0 0,19 0 16,-36-17-16,17-1 15</inkml:trace>
  <inkml:trace contextRef="#ctx0" brushRef="#br0" timeOffset="282141.8459">15963 10354 0,'0'0'16,"0"35"-16,0-17 0,0 0 0,18 17 15,-18-17 1,17-18-16,1 0 16,0 0-16</inkml:trace>
  <inkml:trace contextRef="#ctx0" brushRef="#br0" timeOffset="282464.5013">16069 10195 0,'0'0'16,"0"-17"-16,18 17 16,-1 0-1,1 0-15,0 0 0,-1 0 16,1 0-16,0 0 16,-18 17-16,17 1 15,-17 35 1,0-36-16,18 19 0,-1 17 15,-17-36-15,18 36 16,0-35-16,-18 0 16,0-1-16,-18-17 31,0-17-15,-17 17-16,18 0 15,-1 0-15,-17 17 16</inkml:trace>
  <inkml:trace contextRef="#ctx0" brushRef="#br0" timeOffset="296816.7212">15893 10336 0,'0'-17'46,"0"-1"17,-18 18-47,36 0 15,-1 0-16,1 0 1,17 18 0,0 17-1,-35-17-15,18-1 16,-18 1-16,0 17 16,-18-35-16,1 18 15,-1 0-15,1-18 16,-1 0-16,18 17 0,-18-17 15,36 0 1,0 0-16,-1 0 16,18 18-16,-17-18 0,0 0 15,17 0-15,-17 0 0,-1 0 16,1 0 0,-18 17-16</inkml:trace>
  <inkml:trace contextRef="#ctx0" brushRef="#br0" timeOffset="298143.0341">9084 10654 0,'-18'0'15,"1"0"-15,-19 18 16,19-1-16,-18 18 15,17 1-15,0 34 16,18-34-16,18 16 16,0-52-16,17 36 15,18-36 1,-18-18-16,18-35 16,-18 0-16,1-35 15,-36 53-15,0-18 16,0 0-16,0-18 0,-53-52 15,35 52-15,-35-34 16,35 69-16,-35-17 16,53 89-1,18 52 1,0-18-16,17 89 16,0-71-1,1-17-15,34 52 16,-35-70-16,1-17 0,34 34 15,-52-52-15,17-18 16,0 17-16,-35-34 16</inkml:trace>
  <inkml:trace contextRef="#ctx0" brushRef="#br0" timeOffset="298513.5886">9402 10513 0,'17'0'32,"18"0"-17,1-18-15,17 1 16,-18 17-16,0-18 15,-17 18-15,-1 18 16,-17 17-16,0-18 16,0 54-16,0-53 15,0 52-15,0-52 16,0 35 0,0-36-16,36 1 15,-19-18-15,1 18 0,35-18 16,-35 0-16,-1 0 15,1 0-15,-36-18 16,1 18 0</inkml:trace>
  <inkml:trace contextRef="#ctx0" brushRef="#br0" timeOffset="298652.5426">9507 10689 0,'0'0'15,"53"0"-15,-17 0 0,34-17 16,-35 17-16,1-18 16,17 18-1,-53-18-15</inkml:trace>
  <inkml:trace contextRef="#ctx0" brushRef="#br0" timeOffset="299091.1714">9843 10125 0,'17'0'16,"1"0"-16,17-18 15,0 18 1,1-18-16,-1 18 16,-17-17-16,-1 17 15,-17-18 1</inkml:trace>
  <inkml:trace contextRef="#ctx0" brushRef="#br0" timeOffset="299281.6654">9895 10195 0,'18'53'15,"-36"-106"-15,36 124 0,0-36 16,-1 0-16,1-35 0,17 36 15,-17-36-15,17 17 16,-17-17-16,-1 18 16,1-18-1,-18-18-15</inkml:trace>
  <inkml:trace contextRef="#ctx0" brushRef="#br0" timeOffset="299482.5956">10142 10142 0,'18'36'16,"-36"-72"-16,36 89 0,-18-35 0,0 0 16,0-1-16,18 1 15,-18-1-15,17 1 16,1-18-16</inkml:trace>
  <inkml:trace contextRef="#ctx0" brushRef="#br0" timeOffset="299819.295">10248 10054 0,'0'0'0,"18"-17"15,-1-1-15,1 18 16,0-18-16,-1 1 16,1 17-16,0 0 15,-1 0-15,1 0 16,-18 17 0,18 36-16,-1-18 15,-17 36-15,18-36 16,0 1-16,-1 34 15,1-52-15,17 35 16,-35-36-16,0 1 16,0 0-16,-18-18 15,-17 17-15,18-17 16,-36 0-16,17 0 16,-17 18-16</inkml:trace>
  <inkml:trace contextRef="#ctx0" brushRef="#br2" timeOffset="314584.7416">3369 6403 0,'18'0'31,"17"0"-31,88 0 15,-34 0-15,158-35 16,-106 17-16,176-17 16,-140 17-16,-19-17 0,19 17 15,123 1 1,-177-1-16,71 0 16,-141 18-16,18 0 15,-89 0-15</inkml:trace>
  <inkml:trace contextRef="#ctx0" brushRef="#br2" timeOffset="315147.1216">4022 7003 0,'-18'-18'15,"18"0"-15,18 36 47,17 17-31,-17-17-16,35 0 16,-18 17-16,18-18 0,53 36 15,-54-53 1,-16 18-16,17 0 0,17-1 15,-35-17-15,1 18 16,-19 0 0,-17-36-16</inkml:trace>
  <inkml:trace contextRef="#ctx0" brushRef="#br2" timeOffset="315314.0476">4463 6844 0,'-53'53'16,"106"-106"-16,-159 159 0,18-18 15,35-18-15,17-17 16,-69 89-16,69-90 16,-17 19-16</inkml:trace>
  <inkml:trace contextRef="#ctx0" brushRef="#br2" timeOffset="315992.9012">6085 5997 0,'0'0'0,"18"18"0,17 17 15,1-17-15,69-18 16,-16 0-16,69 0 16,-87-18-1,0 18-15,-1 0 0,1-17 16,-18 17-16,-1 0 0,19-18 15,-53 18-15</inkml:trace>
  <inkml:trace contextRef="#ctx0" brushRef="#br2" timeOffset="316193.0476">6844 5874 0,'0'0'0,"18"0"16,34 17-1,-16 19-15,52 17 16,-35-36-16,53 36 15,-71-35-15,0 17 16,-17 0-16,-36 1 16,-52 34-1,-54-17 1,54 0-16,-54 18 16,71-36-16,0 0 0</inkml:trace>
  <inkml:trace contextRef="#ctx0" brushRef="#br2" timeOffset="316764.8133">11836 5944 0,'0'0'0,"-36"0"16,19 0-16,-1 0 16,36 0-1,52 18 1,1-18-16,-1 18 16,19-18-16,16 0 0,19 0 0,-18 0 15,141 0-15,-124-18 16,89 0-16,-124 1 15,53-1 1,-106 18-16,-17 0 0,0-18 16</inkml:trace>
  <inkml:trace contextRef="#ctx0" brushRef="#br2" timeOffset="316981.9645">12929 5786 0,'53'17'16,"-106"-34"-16,159 52 15,-53-18-15,0 1 0,53 35 16,-36-35-16,19 35 16,-37-18-16,1 18 15,-53-18-15,-17 36 16,-19-54 0,-52 54-16,35-36 15,-35 18-15,35-35 16,-17-1-16,52-17 15</inkml:trace>
  <inkml:trace contextRef="#ctx0" brushRef="#br2" timeOffset="317505.2367">17304 6103 0,'0'0'0,"-18"0"0,36 0 31,35 0-31,0 0 16,35 0-16,0 0 0,159-35 16,-124 35-16,177-35 15,-159-1-15,106 1 16,-141 17-16,18 1 15,-89 17-15,-17-36 16</inkml:trace>
  <inkml:trace contextRef="#ctx0" brushRef="#br2" timeOffset="317710.6206">18574 5856 0,'0'0'16,"70"18"-16,19-1 15,-54 1-15,18 0 16,0-1-16,35 19 0,-71-1 16,1 18-16,-18-36 15,-18 19-15,-17-1 16,-53 36-16,35-54 16,0 18-16,0 18 15,18-35 1</inkml:trace>
  <inkml:trace contextRef="#ctx0" brushRef="#br2" timeOffset="318177.6008">22084 6068 0,'35'-18'15,"0"18"-15,1-17 16,70-1-16,-36 18 15,18-18-15,18 18 0,-18-17 16,89-1-16,-107 0 16,-17 18-16,0 0 15,-18 0-15,-17 0 0,-36 0 16</inkml:trace>
  <inkml:trace contextRef="#ctx0" brushRef="#br2" timeOffset="318366.9859">22825 5856 0,'-18'-18'15,"36"36"-15,-18-36 0,53 18 16,-18 0-16,18 18 16,53 35-16,-53-18 15,0-17-15,-1 17 0,-16 1 16,-1 16-16,-35-34 16,-35 35-1,-1-35-15,-87 35 16,70-36-16,-53 18 15,89 1-15,-19-36 16</inkml:trace>
  <inkml:trace contextRef="#ctx0" brushRef="#br2" timeOffset="320018.9348">30462 6209 0,'0'-18'0,"36"1"15,-1 17-15,0 0 16,-17 0-16,17 0 16,18 0-16,-18 0 0,1 0 15,69 0-15,-52 0 0,-17 0 16,-1 0-16,0 0 16,18 0-16,-53-18 15,18 0-15,-18 1 16,-18-19-1,0 36-15,18-17 16,-17-1-16,17 1 0,0-1 16,17 18-1,36 0-15,-17 18 16,-1-1-16,71 36 16,-18 0-1,-53-18-15,1-17 0,-19 17 16,-34-17-1,-19-18-15,-17 17 0,0-17 16,-17 0-16,17 18 16,0 0-16,0-18 0</inkml:trace>
  <inkml:trace contextRef="#ctx0" brushRef="#br2" timeOffset="321653.4005">32015 7056 0,'0'0'0,"0"-18"0,0-35 15,0 35 1,0-17-16,0 17 16,0 1-1,17 34 1,-17 1 0,18 0-16,0 17 0,17 71 15,0-53-15,-17 17 16,-1 19-16,19-1 0,-19 0 15,1 124-15,-18-89 16,0-17-16,0 17 16,0 89-16,0-124 15,0 53-15,-18-70 16,18-18-16,-17 0 0,-1-18 16,18 0-16,-18 1 0,1 16 15,17-34-15,0 0 16,-18 17-1,18-17 1,0-36 0,0 0-16,-18 1 15</inkml:trace>
  <inkml:trace contextRef="#ctx0" brushRef="#br2" timeOffset="322010.1309">31997 8484 0,'0'18'32,"0"35"-32,0-18 15,0 18-15,18 0 0,-1 53 16,1-53-1,0 0-15,-1 52 16,18-16 0,-17-54-16,0 0 0,35 18 15,-36-53-15,19 0 16,-1 0-16,0-17 0,0-1 16,1-17-16,52-36 15,-53 18-15,36-35 16,-54 70-16,19-35 15,-36 36-15,-18 17 16,0 17 0</inkml:trace>
  <inkml:trace contextRef="#ctx0" brushRef="#br2" timeOffset="323089.56">31133 10830 0,'0'-17'15,"-18"17"32,-53 17-31,36-17-16,-35 18 15,17 0 1,-53-1-16,53 1 16,0-18-16,-35 17 15,70-17-15,1 0 16,34 0 0,18 0-16,-17 0 15,17 0-15,18-17 16</inkml:trace>
  <inkml:trace contextRef="#ctx0" brushRef="#br2" timeOffset="323327.8005">30815 10777 0,'-35'0'16,"70"0"-16,-88 0 0,18 0 0,-18 36 15,35-19-15,-35 19 16,18-19-1,35 1-15,-17 17 16,17-17-16,52 17 16,-34-17-16,70-1 15,-52 1-15,-1-18 16,-17 18-16,-1-18 0,1 17 16,-53-17-1,-1 0-15</inkml:trace>
  <inkml:trace contextRef="#ctx0" brushRef="#br2" timeOffset="324028.4852">27587 10918 0,'0'0'16,"-17"0"-16,-1 0 0,0 0 16,1 0 109,-1 0-125,0 0 15,-52 18-15,17-18 16,0 18-16,-18-1 0,-193 19 16,87-19-1,36 1 1,53-18-1,71 0 1,34 0 0,36 0-1,-18 0-15</inkml:trace>
  <inkml:trace contextRef="#ctx0" brushRef="#br2" timeOffset="324312.5575">26846 10830 0,'-17'0'15,"34"0"-15,-52 0 0,17 0 0,-17 18 16,18-18-16,-36 35 16,35-17-16,0 17 15,1 0-15,17 1 16,17-1-1,1-17-15,35-1 16,-18-17-16,36 0 16,-36 0-16,18 0 15,-35-17-15,-36-1 16,-53 18 0</inkml:trace>
  <inkml:trace contextRef="#ctx0" brushRef="#br2" timeOffset="324874.0233">23442 10513 0,'-18'0'62,"-34"17"-46,-1 1-16,-53 17 16,35-17-16,1-18 0,-54 35 15,71-17-15,0 0 16,36-18-16,-1 0 15,36 0-15,-1-18 16</inkml:trace>
  <inkml:trace contextRef="#ctx0" brushRef="#br2" timeOffset="325080.1363">23178 10513 0,'-53'0'0,"106"0"0,-142 0 15,-17 0-15,36 0 16,17 17-16,0 1 16,0 0-16,18-1 0,0 36 15,35-17-15,17-1 16,54 35-16,-18-52 16,0 17-16,17 1 0,1-19 15,-1 18-15</inkml:trace>
  <inkml:trace contextRef="#ctx0" brushRef="#br2" timeOffset="325808.2314">29139 12083 0,'0'35'0,"0"-70"0,0 211 16,0-88-16,0 89 16,0-89-16,0 71 15,0-89-15,18 36 16,-18-53-16,18 0 15,-36-53-15,0 0 16,-17-18 0,18 1-16,-1-19 15,0 1-15,1 17 0,-19-35 16,36 71 15,18 17-31,0 1 16,52 17-16,-35-36 15,71 18 1,-53-35-16,35 0 16,-52 0-16,-19 0 0,-17-35 15,-17 35-15,-72-53 16,1 53-16,0-17 16</inkml:trace>
  <inkml:trace contextRef="#ctx0" brushRef="#br2" timeOffset="326453.2225">21625 11818 0,'18'0'15,"-18"18"-15,18 52 16,-18 1-16,17-18 15,-17 35-15,18 53 16,-18-70-16,17-1 0,-17 36 16,0-53-16,0 17 15,-17-34-15,17-19 16,-18-17 0,1 0-16,-19-35 15,1 17-15</inkml:trace>
  <inkml:trace contextRef="#ctx0" brushRef="#br2" timeOffset="326609.9031">21449 12506 0,'-18'0'16,"18"53"0,18-35-16,0 17 0,34 0 15,1-17-15,36-1 16,-37-17-16,19-17 16,-36-1-16,18-17 15,-53 0-15,0-18 16,-35 17-1,0 19-15</inkml:trace>
  <inkml:trace contextRef="#ctx0" brushRef="#br2" timeOffset="327126.6504">19562 10954 0,'0'0'16,"35"-18"-16,-18 18 0,-17-18 15,-17 18-15,-36-17 16,0 17-16,-70 0 16,34 0-16,-122 17 15,87-17-15,-158 36 16,123-19-16,-176 1 16,176 0-16,18-1 15,18 1-15,35-18 0,35 18 16,0-18-16,35 0 15,18 0-15,35-18 16,1 0-16</inkml:trace>
  <inkml:trace contextRef="#ctx0" brushRef="#br2" timeOffset="327361.3332">17780 10883 0,'-53'18'0,"106"-36"0,-229 71 16,123-53-16,-35 35 16,52-17-16,-34 17 15,52-17-15,0 17 16,18-17-16,71 35 16,-36-18-16,18-17 15,0 17-15,0-17 16,18 17-16,-36-17 15,-18-1-15</inkml:trace>
  <inkml:trace contextRef="#ctx0" brushRef="#br2" timeOffset="327905.9837">16140 11836 0,'0'17'0,"0"-34"0,0 52 16,35 88-1,-35-52-15,35 123 16,-17-106-16,-1 106 16,-17-106-16,0 36 15,0-71-15,0-36 16,0 19-16,-17-36 0,-1 17 15,1-34-15,-19-36 16,19 18-16,-1-18 16,0 35-16,18 0 15,0 36 1,18 0-16,-18-1 0,53 19 16,-18-36-16,0 17 15,1-17-15,34-17 16,1-1-1,-18-53 1,-18 36-16,-35 0 0,0 0 0,-35-36 16,-1 36-16,-16-1 15</inkml:trace>
  <inkml:trace contextRef="#ctx0" brushRef="#br2" timeOffset="328465.7279">14182 10795 0,'35'-18'0,"-70"36"0,88-36 15,-53 1-15,-18 17 16,-17 0 0,-1 0-16,-69 0 15,34 17-15,-17-17 16,-36 18-16,-140 0 15,-54 17-15,142-35 16,17 18-16,-17-1 0,17-17 16,-123 18-1,158-1-15,-52-17 16,123 0-16,0 0 16,71 0-16,-1 0 15,19-17-15,52-18 16</inkml:trace>
  <inkml:trace contextRef="#ctx0" brushRef="#br2" timeOffset="328723.1794">12347 10689 0,'0'0'15,"-17"-17"-15,-54 34 16,18-17-16,0 0 0,-53 18 15,-17 17 1,88-17-16,-18-1 16,17 1-16,1 17 15,35-17-15,18 17 0,35 53 16,0-52-16,70 34 16,-52-34-16,87 34 15,-87-35-15,35 36 16</inkml:trace>
  <inkml:trace contextRef="#ctx0" brushRef="#br2" timeOffset="329411.9033">10548 13229 0,'-123'0'15,"34"0"1</inkml:trace>
  <inkml:trace contextRef="#ctx0" brushRef="#br2" timeOffset="329940.0641">8837 13317 0,'0'0'0,"-123"36"0,-54 52 16,89-35-16,35-18 0,-35 53 16,53-35-16,17 0 15,-17-18-15,35 36 0,-18-18 16,18 0-16,18 105 16,-1-69-16,1 122 15,0-87-15,17 140 16,-17-122-16,-1-19 15,1 18-15,35 106 16,-18-123-16,18 70 16,-18-106-16,36 18 15,-18-71-15,0-18 16,0-17-16,17 0 16,1 0-16,17 0 0,124-52 15,-107 34-15,160-35 16,-142 35-16,142 1 15,-142-1-15,142 18 16,-141 0-16,122 18 16,-140-18-16,0 0 15,-18-18-15,36-17 16,-89 17-16,0-52 16,-17 34-16,0-34 15,-18-71-15,-18 35 16,-17-18-16,17 1 0,-17-36 15,-36-194-15,54 159 16,-19 0-16,19 18 16,-19 17-16,-17-105 15,18 158-15,-35 0 16,52 71-16,0 17 16,1 0-16,-1 18 0</inkml:trace>
  <inkml:trace contextRef="#ctx0" brushRef="#br2" timeOffset="330884.6916">16387 12982 0,'0'0'0,"-53"0"0,-18 0 0,1 0 15,-125 18 1,72 0-16,-18-1 0,0 1 16,0-1-16,-159 36 15,159-35-15,0 17 16,-1 1-16,-87 34 16,141-35-16,-88 36 0,123-36 15,17 18-15,1-18 16,35 71-16,0-53 15,53 53-15,-35-53 16,35 53-16,-18-36 16,-17 1-16,-1 105 15,1-70-15,-18 123 16,17-123-16,-17 18 16,18 87-16,0-122 15,17 34-15,-17-52 16,35-1-1,-36-52-15,18-1 0,1 1 16,34-18-16,-17 0 16,88 0-16,-52-18 15,122 1-15,-105 17 16,159 0 0,-107 0-16,177 0 15,-158 0-15,-18 17 0,-18 1 16,-18 0-16,-17-18 0,-18 0 15,53 17-15,-105-34 16,17-19 0,-36 19-16,-17-19 0,0 1 0,-17-18 15,-1-17-15,-17-89 16,-1 36-16,-17-142 16,36 106-16,-18-211 15,35 193-15,-36-193 16,36 194-16,-17-107 15,17 195 1,35 0-16,-35 70 16</inkml:trace>
  <inkml:trace contextRef="#ctx0" brushRef="#br2" timeOffset="331786.4558">22172 12894 0,'-176'0'16,"352"0"-16,-458 18 0,158-18 0,-158 17 15,123-17-15,1 0 16,-19 0-16,-123 18 16,159-18-16,35 18 0,1-1 15,-89 19-15,123-19 16,-35 36-16,71-18 15,0 54 1,35-54-16,0 71 16,17-53-16,1 70 15,0-52-15,-18 87 16,0-87-16,-18 123 16,0-88-16,-35 141 15,36-141-15,-36 105 16,35-105-16,-17 35 15,17-70-15,1-18 16,17-18-16,17 18 16,19-36-16,52-17 15,-18 0-15,107-17 16,-71-1-16,-1 1 16,178-1-16,-142 0 15,194 18-15,-159 0 16,195 0-16,-195 18 15,159 0 1,-211-1-16,87 1 16,-140-18-16,-36 0 0,0 0 15,-17 0-15,-18-18 0,0-17 16,0 0-16,-18-18 16,1 0-16,-1-35 0,-35-106 15,36 52-15,-1-157 16,0 122-16,1-176 15,17 195-15,-36-142 16,1 194-16,0-53 16,17 106-1,1 36-15,17-1 0</inkml:trace>
  <inkml:trace contextRef="#ctx0" brushRef="#br2" timeOffset="332827.8365">30180 13441 0,'0'0'16,"-88"0"-16,17 0 0,1 17 16,-124 36-1,70-53-15,1 18 0,-18 0 16,-177-1-16,160-17 16,-195 0-16,176 18 15,-140-18-15,193 18 16,-52 17-1,105-17-15,19 34 16,34-34-16,71 35 16,-18-18-16,71 53 15,-53-52-15,-18-1 16,36 53-16,-54-17 16,1 70-16,-36-35 15,-35 141-15,18-124 16,-53 142-1,70-142-15,1-17 0,-1 88 16,18-106-16,0-17 0,0-18 16,18 0-16,-18-18 15,53 18-15,-18-53 16,71 17-16,-53-34 16,105-1-1,-69 18-15,140 0 16,-106 0-16,177 35 15,-159 1-15,194 34 16,-176-34-16,159 16 16,-160-16-16,-16-19 15,16 1-15,-17 0 0,89 17 16,-142-35-16,18-18 16,-89 18-16,1-35 15,-18-18-15,-18 0 16,-17-88-16,0 53 15,-18-159 1,35 106-16,1-212 16,17 159-16,17-229 15,-17 229-15,18 17 0,0 36 16,-1 35-16,-17-35 16,0 106-16,0 17 0,0 1 15</inkml:trace>
  <inkml:trace contextRef="#ctx0" brushRef="#br2" timeOffset="349660.0716">14164 16157 0,'0'-17'16,"0"34"-16,0 36 16,0 0-1,0 18-15,-18 70 16,18-53-16,0-18 16,0-17-16,18 0 0,0-17 0,-1-1 15,1-17-15,17-1 0,18-34 16,-18-1-16,36-53 15,-53 18-15,17 0 16,-17 18-16,-1 35 16,1 0-16,-1 18 15,19 70-15,-19-53 16,1 18-16,17-17 0,36 34 16,-1-52-1,-17-18 1,0-36-16,-53-16 15,0-37-15,-17 36 16,-1 18-16,-53-71 16,36 53-16,-18-35 15,36 35-15</inkml:trace>
  <inkml:trace contextRef="#ctx0" brushRef="#br2" timeOffset="350760.7845">15328 16510 0,'35'0'15,"-17"-18"-15,35 18 16,-35 0-16,17-17 0,18 17 15,-18 0 1,-17 0-16</inkml:trace>
  <inkml:trace contextRef="#ctx0" brushRef="#br2" timeOffset="350878.1239">15416 16651 0,'53'18'0,"-106"-36"0,124 36 15,0-18-15,-36-18 16,0 18-16</inkml:trace>
  <inkml:trace contextRef="#ctx0" brushRef="#br2" timeOffset="352257.4874">16387 16281 0,'0'0'0,"0"-18"0,0 0 0,0 36 31,0 53-15,0-18-16,0 52 15,0-69-15,0 17 16,17 17-16,1-52 16,17 17-16,-17-17 15,35-36-15,-36 0 16,36-35 0,-35 18-16,17-18 15,-35 36-15,18 17 16,-1 0-16,1 53 15,0-18-15,35 35 16,-18-52-16,18 17 16,-18-35-16,36 0 15,-54 0-15,19-53 16,-19 18-16,-17-53 16,-17 53-16,-19-71 15,19 71 1,-19-18-16,19 35 15,-1 0-15,18 36 16,18 0-16</inkml:trace>
  <inkml:trace contextRef="#ctx0" brushRef="#br2" timeOffset="352424.5466">17321 16457 0,'0'0'0,"18"18"16,0-18 0,17 0-16,-17-18 0,52 18 15,-52-18-15,35 1 16</inkml:trace>
  <inkml:trace contextRef="#ctx0" brushRef="#br2" timeOffset="353040.1991">18662 16193 0,'0'17'0,"-18"71"16,1-35-1,-1 0-15,-17 0 0,-36 35 16,36-52-16,0-1 16,-1-18-16,1-17 0,-18 0 15,36-17-15,-19-36 16,36 18-16,0-18 16,18 35-16,17-17 15,-17 35 1,52 0-16,-17 17 15,18 36-15,-54-17 16,54 17 0,-53-18-16,17 18 15,-17-36-15,17 1 16</inkml:trace>
  <inkml:trace contextRef="#ctx0" brushRef="#br2" timeOffset="353470.457">19226 16528 0,'-53'-18'16,"36"18"-16,-36 0 15,35 18-15,-35 35 16,53-18-16,-17 0 15,34 18-15,1-18 16,0-17-16,17-18 16,-17 18-16,52-18 0,-35-18 15,36-53 1,-53 36-16,17-53 16,-35 53-16,0-71 15,0 35-15,-18-35 16,18 36-16,-53-18 15,36 52-15,-19 1 16,19 35-16,-1 18 16,18 70-1,0-17-15,35 52 0,1-52 16,17 52 0,-18-70-16,53 35 15,-53-70-15,1-1 0,17 1 16,-36-18-16</inkml:trace>
  <inkml:trace contextRef="#ctx0" brushRef="#br2" timeOffset="354086.7616">19756 16210 0,'-18'-17'0,"36"34"0,-54-17 16,36 53 0,-17 0-16,34 35 15,-17-35-15,18 35 16,0-52-16,34 16 15,-34-52-15,35 0 16,-35-17-16,35-36 16,-36 35-16,1-52 15,-18 52-15,0 0 16,0 36 0,18 35-1,-1-18-15,1 1 16,52 16-16,-52-34 15,17 0-15,1-18 0,-19 0 16,1 0-16,17-36 16,-17 19-16,-18-54 15,0 54-15,-18-19 16,-17-34-16,35 52 16,-18 1-16,18-19 15,0 19-15,0-1 16</inkml:trace>
  <inkml:trace contextRef="#ctx0" brushRef="#br2" timeOffset="354287.9416">20373 15946 0,'18'0'16,"17"-18"0,-18 18-16,1-18 15,0 18-15</inkml:trace>
  <inkml:trace contextRef="#ctx0" brushRef="#br2" timeOffset="354470.4938">20426 15963 0,'0'18'0,"0"-36"0,0 53 16,0 1-16,0-19 16,0 19-16,0-1 0,0-17 0,17 17 15,1 18 1,17-36-16,-35 1 16,36-18-16,-19 0 15,1 0-15,0 0 16,-18-18-16</inkml:trace>
  <inkml:trace contextRef="#ctx0" brushRef="#br2" timeOffset="355342.5604">20743 16157 0,'18'-17'47,"0"-1"-47,-1 0 16,1 1-16,0-19 15,-1 19-15,1-1 16,-18-35-16,0 36 16,0-1-16,0 0 15,-18 1-15,1 17 16,-1 0-16,0 17 15,18 19 1,0-19-16,-17 18 16,17-17-16,17 35 15,-17-35-15,18-1 16,0 1-16,-1 0 0,18-1 16,-17-17-16,17 0 15,-17 0-15,0-17 16</inkml:trace>
  <inkml:trace contextRef="#ctx0" brushRef="#br2" timeOffset="355633.9126">21008 15840 0,'18'0'15,"-1"17"1,18 1-1,-17 0-15,35-18 16,-53 17-16,18-17 16,-1 36-16,-17-19 15,18 18-15,-18 1 16,0-1-16,0-17 16,0-1-16,18 1 15,-36-18 1,0 0-1,-35 0-15,18 0 16,0 0-16,-18 0 16</inkml:trace>
  <inkml:trace contextRef="#ctx0" brushRef="#br2" timeOffset="356149.4295">17004 15946 0,'18'-18'16,"-1"18"-16,36-18 15,-18 1-15,18-19 16,-17 36-16,-1-17 16,-35-1-1</inkml:trace>
  <inkml:trace contextRef="#ctx0" brushRef="#br2" timeOffset="356329.1685">17092 15946 0,'0'0'0,"0"35"0,0 18 16,0-18-16,18-17 16,-18-1-16,17 1 15,1 0-15,0-1 0,-1-17 16,1 18-16,0-36 16,-18 1-1</inkml:trace>
  <inkml:trace contextRef="#ctx0" brushRef="#br2" timeOffset="356639.9662">17251 16140 0,'0'0'16,"17"0"-16,1 0 0,0 0 16,17-36-1,-17 1-15,17 17 16,-17-35-16,-1-35 15,-17 35 1,-17 0 0,-1 1-16,0 34 15,1 18 1,17 18-16,0 34 16,0-16-16,17 34 15,1-34-15,35 16 16,-35-34-16,17 0 0,0 17 15,-17-35-15,-1-18 16,1 18-16,-18-17 16</inkml:trace>
  <inkml:trace contextRef="#ctx0" brushRef="#br2" timeOffset="356895.3663">17551 15752 0,'0'0'15,"17"-18"-15,1 18 16,0 0-16,17 0 16,-17 18-16,17-1 15,-35 1-15,17 17 0,1 18 16,-18-35-16,18 35 16,-18-36-1,0 1-15,0-1 16,-18 1-1,0-18-15,1 0 16,-54-18 0,36 18-16,-18 0 0</inkml:trace>
  <inkml:trace contextRef="#ctx0" brushRef="#br2" timeOffset="357379.9149">14746 15963 0,'0'-17'0,"18"-1"32,17 18-32,-17 0 0,35-18 15,-36 18-15,36 0 16,-35 0-16,-1 0 15,-34 0 1</inkml:trace>
  <inkml:trace contextRef="#ctx0" brushRef="#br2" timeOffset="357501.9126">14852 16034 0,'0'53'15,"0"-106"-15,0 141 0,0-70 16,0-1-16,18 19 15,-18-19-15,17-17 0,1 18 16</inkml:trace>
  <inkml:trace contextRef="#ctx0" brushRef="#br2" timeOffset="357834.5025">15028 16210 0,'18'18'16,"-36"-36"-16,54 36 0,-19-36 16,1 18-16,0-35 15,-1 0-15,-17 17 16,18-35-16,-18 18 16,0-18-16,0 35 15,-18-35 1,18 18-16,-35 17 15,35 1-15,-18 17 16,1 17-16,17 1 0,0 53 16,0-36-16,17 53 15,1-70-15,0 17 16,34 0-16,-16-35 16,-19 0-16,36 0 15,-35 0-15,0-17 0</inkml:trace>
  <inkml:trace contextRef="#ctx0" brushRef="#br2" timeOffset="358091.7342">15258 15893 0,'17'0'16,"19"0"-1,16 0 1,-16 0-16,-19 0 0,19 35 15,-19 0 1,-17 18 0,0 0-1,-17-35-15,-1 17 16,18-17-16,-18-18 0,18 17 16,-17-17-16,-1 0 15,-17 18 1,35 0-16</inkml:trace>
  <inkml:trace contextRef="#ctx0" brushRef="#br2" timeOffset="358652.7994">14393 17498 0,'0'0'0,"0"88"0,36 71 15,-36-89-15,17 36 16,1-53-16,0 0 15,-18-35-15,17-1 16,1-17-16,-18-35 16,17 17-16,19-35 15,-19 36-15,19-1 16,-19 18-16,36 53 16,-53-18-16,18 18 15,-18-17-15,-35-1 16,-1-35-16,-17 17 15,18 1 1,-18-36-16,36 1 16,-1-54-16,18 36 15</inkml:trace>
  <inkml:trace contextRef="#ctx0" brushRef="#br2" timeOffset="358853.0438">14834 17268 0,'36'-17'16,"-1"17"-16,0 0 15,0-18-15,1 18 0,-1-17 0,0 17 16,1 0-16</inkml:trace>
  <inkml:trace contextRef="#ctx0" brushRef="#br2" timeOffset="358996.5066">14993 17286 0,'71'-70'0,"-142"140"0,36-35 0,35 36 16,-18-18-16,18-18 16,18 18-16,-1 0 15,19 0-15,-1-35 16,18-1-1,-35 1-15,-1-18 0,18-18 16</inkml:trace>
  <inkml:trace contextRef="#ctx0" brushRef="#br2" timeOffset="359498.2982">15117 16598 0</inkml:trace>
  <inkml:trace contextRef="#ctx0" brushRef="#br2" timeOffset="359820.4315">15205 16739 0,'0'18'47</inkml:trace>
  <inkml:trace contextRef="#ctx0" brushRef="#br2" timeOffset="360481.6606">15134 17498 0,'0'-18'31,"18"1"-15,-1-1-16,1-35 15,0 35-15,-1-17 16,-17-18-16,18 35 15,-18-17-15,0 18 16,-18-1-16,1 18 16,17 18-1,-18-1-15,18 18 16,0-17-16,0 53 16,18-36-16,-18 0 15,17-17-15,36 17 0,-35-17 16,35-18-16,-36-18 15</inkml:trace>
  <inkml:trace contextRef="#ctx0" brushRef="#br2" timeOffset="360788.8962">15346 17198 0,'0'0'0,"17"0"16,1 0 0,0 0-16,17 0 15,0 35 1,-35-17-16,18 35 16,0-18-16,-18 0 0,0 18 15,0-17-15,0-1 16,0-18-1,0 19-15,-18-19 16,18-34 0,-18-1-16,1 0 15,-1 18-15</inkml:trace>
  <inkml:trace contextRef="#ctx0" brushRef="#br2" timeOffset="360979.4814">15540 17762 0,'0'18'16,"18"-18"-16</inkml:trace>
  <inkml:trace contextRef="#ctx0" brushRef="#br2" timeOffset="361093.4266">15593 17992 0,'0'0'15,"0"17"-15,17-17 0,1 0 16</inkml:trace>
  <inkml:trace contextRef="#ctx0" brushRef="#br2" timeOffset="361255.079">15840 17745 0,'0'0'16,"53"-18"-16,-36 0 0,19 18 15,34-17 1,-52 17-16,-1 17 16</inkml:trace>
  <inkml:trace contextRef="#ctx0" brushRef="#br2" timeOffset="361374.1715">15928 17921 0,'35'18'16,"0"-18"-16,1-18 0,-1 0 15,0 1-15,1-1 0,-1 1 16</inkml:trace>
  <inkml:trace contextRef="#ctx0" brushRef="#br2" timeOffset="362023.6245">16863 17498 0,'-18'70'16,"36"-140"-16,-36 211 0,18-71 0,18 54 16,-18-54-16,17-17 15,-17 0-15,0 18 16,0-53-16,0-1 0,0-34 15,18-54 1,0 36-16,35-54 16,-18 72-1,35-1-15,-34 18 16,-1 18-16,36 52 16,-54-52-16,-17 17 15,0 18-15,-35-35 0,-36 17 16,18-17-1,18-18-15,-18 0 0,0-35 16,36 17-16,17-53 16,17 36-16</inkml:trace>
  <inkml:trace contextRef="#ctx0" brushRef="#br2" timeOffset="362191.3456">17268 17321 0,'0'-17'15,"18"-1"-15,0 18 16,17-18-16,-17 1 16,17 17-16,0-18 0</inkml:trace>
  <inkml:trace contextRef="#ctx0" brushRef="#br2" timeOffset="362312.5098">17374 17427 0,'-17'18'0,"34"-36"0,-34 89 0,17-1 16,0-52-16,17 35 15,19-53-15,-19 0 16,36 0 0,-35 0-16</inkml:trace>
  <inkml:trace contextRef="#ctx0" brushRef="#br2" timeOffset="362724.6006">17604 17639 0,'0'-18'16,"0"-17"0,35-18-1,-17 0-15,17-17 16,-18 17-1,-17 35-15,-17 0 0,17 1 0,-18 17 16,1 0-16,-1 0 16,0 53-1,18-18-15,0 18 16,0-35-16,36 34 16,-1-34-16,18 0 15,-18-18-15,0-36 16,-17 19-16</inkml:trace>
  <inkml:trace contextRef="#ctx0" brushRef="#br2" timeOffset="362973.6113">17780 17304 0,'0'-18'15,"0"36"-15,0-54 0,0 1 16,18 35-16,17-17 16,-17 17-16,-1 0 15,36 35 1,-35 0-16,-1 0 0,-17 1 0,18-1 15,-18 18 1,0-18-16,0 36 16,0-54-16,-18 36 15,1-35-15,-1-18 16,0 0 0,1-18-16,-1 18 15,18 18 1</inkml:trace>
  <inkml:trace contextRef="#ctx0" brushRef="#br2" timeOffset="363307.9792">18203 17851 0,'0'0'16,"18"0"-16,0 0 0,17 0 15,0 0 1,36-18-16,-54 0 16</inkml:trace>
  <inkml:trace contextRef="#ctx0" brushRef="#br2" timeOffset="363845.0291">19262 17604 0,'17'105'0,"-34"-210"0,34 263 15,-34-52 1,-1-53-16,0 0 0,-17 0 0,0-18 16,0 1-16,-1-19 15,-52 1-15,53-18 16,0 0-16,-36-53 15,53 35-15,18-52 16,18 34-16,0 19 0,70-1 16,-35 18-16,53 18 15,-36 17 1,18 36-16,-52-18 16,17 17-16,-36-35 15,1 18 1,-1-35-16</inkml:trace>
  <inkml:trace contextRef="#ctx0" brushRef="#br2" timeOffset="364242.0278">19703 17868 0,'0'0'0,"-36"0"0,1 18 15,17-1-15,1 1 16,-1 17-16,1 18 0,17 36 16,0-37-16,35 19 15,0-36-15,0-35 16,1 18-16,-1-36 0,0 18 16,18-70-16,-18-36 15,-35-18 1,0 1-1,-35-1-15,0 54 16,0-54-16,-1 72 16,1-1-16,17 35 15,18 71-15,0-18 16,0 124 0,18-71-16,35 71 15,-18-106-15,0 17 16,18-17-16,-17-17 0,-1-19 0,18 1 15,0-1-15</inkml:trace>
  <inkml:trace contextRef="#ctx0" brushRef="#br2" timeOffset="364769.8904">20108 17410 0,'18'105'16,"-36"-210"-16,54 281 0,-19-88 0,1 0 16,0-17-16,17 70 15,-18-88-15,-17-18 16,18 18-16,-18-35 15,18-36 1,-1-35 0,1 36-16,35-36 15,-18 53-15,18 0 16,-35 17-16,-18 36 16,0-35-16,-36 35 15,1-36-15,-35 1 16,34-18-16,-17 0 15,36-18-15,-1 18 16,18-17-16,0-1 0,53-35 16</inkml:trace>
  <inkml:trace contextRef="#ctx0" brushRef="#br2" timeOffset="364993.9219">20638 17233 0,'52'-35'16,"-104"70"-16,140-88 0,-35 36 15,-36-1-15</inkml:trace>
  <inkml:trace contextRef="#ctx0" brushRef="#br2" timeOffset="365175.9043">20602 17321 0,'0'0'16,"18"71"-16,-18-36 15,18 18-15,-1-18 16,1 1-16,-1-1 0,19 0 16,-19-17-16,1-18 15,0 0-15,-1 0 0,1 0 16</inkml:trace>
  <inkml:trace contextRef="#ctx0" brushRef="#br2" timeOffset="365532.6786">20937 17568 0,'0'-17'0,"36"-19"15,-19 19 1,19-36-16,-19 18 16,1 17-16,-18-35 15,0 35-15,0 1 0,-18-19 16,1 19 0,-1 17-16,0 0 15,18 17-15,0 19 0,0 17 16,0-18-16,18 18 15,0-18-15,34 0 16,-34-17 0,35-18-16,-35-18 15,-1 18-15</inkml:trace>
  <inkml:trace contextRef="#ctx0" brushRef="#br2" timeOffset="365820.6933">21220 17145 0,'0'0'16,"17"0"-16,1 0 0,0 0 15,-1 0-15,18 18 16,-17-1 0,-18 19-16,18-19 15,-1 36-15,-17-18 16,18 1-16,-18-1 15,18 0-15,-18-17 0,17 17 0,-17-17 16,18-1-16,-18 19 0,0-1 16,0-17-1,-35-1-15,17-17 16,-35 18 0,18 0-16,0-1 0,-1 1 15</inkml:trace>
  <inkml:trace contextRef="#ctx0" brushRef="#br0" timeOffset="452687.5622">9843 8079 0,'0'17'15,"0"-34"-15,-18 34 16,36-17 15,-1 18-15,1-18-16,-1 0 16,19 0-16,17 0 0,0-18 15,88 18-15,-71 0 16,18 0-16,71 0 15,-71 0-15,89 0 16,-107 0-16,1 18 16,52-18-16,-87 0 15,-1 18-15,-17-18 16,-36 17 0,0-17-16</inkml:trace>
  <inkml:trace contextRef="#ctx0" brushRef="#br0" timeOffset="454671.8075">11748 8149 0,'17'0'47,"54"-17"-32,-36 17-15,71-18 16,-36 0-16,1 18 0,-18-17 16,88 17-1,-88 0-15,0 0 0,17 0 16</inkml:trace>
  <inkml:trace contextRef="#ctx0" brushRef="#br0" timeOffset="464870.7794">11060 8149 0,'0'-17'31,"17"17"-15,-17-18-16,18 18 31,17 0-31,18 18 16,-18-1-16,18-17 16,53 18-16,-35-18 15,70 0 1,-71 0-16,71-18 15,-88 18-15,53 0 16</inkml:trace>
  <inkml:trace contextRef="#ctx0" brushRef="#br0" timeOffset="467079.9991">9984 4180 0,'17'-17'16,"1"17"-1,-36 0 1,18-18 15,-17 18 0,-1-17-31,-17 17 16,17 0-16,-35 0 16,36-18-16,-36 18 15,35-18-15,-53 1 16,36-1-1,-53 0-15,35 18 16,-35 0-16,35-17 16,-53 17-16,36 17 15,-72 1 1,54 0-16,-53 17 16,53-17-16,-36 17 15,54-18-15,-36 19 16,53-19-16,-53 1 15,53 0-15,-52 17 16,69-17-16,-52 34 16,53-34-16,-36 35 15,54-35-15,-19-1 16,19 19-16,-1-19 0,-17 36 16,35-35-16,0 35 15,0-36-15,0 36 16,0-17-1,0-1-15,17 0 16,36 0 0,-17-17-16,-1 0 0,18-1 0,0 1 15,53 17 1,-71-17-16,88 35 16,-52-36-16,-1 1 0,1 17 15,17-17-15,0 0 0,1-1 16,69 18-16,-70-17 15,1 0-15,105 17 16,-88-17-16,123-18 16,-123 0-16,141-18 15,-142 0-15,107-35 16,-106 36-16,88-36 16,-123 18-16,52-36 15,-70 36 1,0-53-16,-36 17 15,19-70-15,-36 70 16,-53-123-16,18 106 16,-71-53-16,35 88 15,-123-17 1,71 52-16,-1 0 16,18 18-16,-70 0 0,105 0 15,19 18-15</inkml:trace>
  <inkml:trace contextRef="#ctx0" brushRef="#br0" timeOffset="469766.3266">10301 8819 0,'0'-17'47,"-18"17"-31,1 0-16,-1-18 15,1 18-15,-1-17 16,-17-1-16,-1 18 16,-34-18-1,17 1-15,-53-1 0,53 18 16,-70-18-1,70 18-15,-106 0 16,88 0-16,-17 0 0,18 18 16,-71 0-1,70-18-15,18 17 0,-17-17 0,17 18 16,-36 17 0,37-17-16,16 17 0,-17-17 15,-17 35-15,35-36 16,-36 36-16,36-18 15,-18 18 1,35-17-16,0-19 0,1 1 16,-1 17-16,1 1 15,17-1-15,-18 0 16,18-17-16,0-1 0,18 19 16,-18-19-16,35 36 15,-35-35 1,35 17-16,-17-17 15,17-18-15,-17 17 0,17 1 16,36 0-16,-36-1 16,53 1-16,-53-18 15,53 18 1,18-1-16,-53-17 16,71 18-16,-71-1 15,70-17-15,-70 0 16,53 18-16,-36-18 15,54 0-15,-54 18 16,72-1 0,-90-17-16,19 18 15,-18-18-15,0 0 0,0 18 16,-18-18-16,18 0 0,0 0 16,-18-18-16,71 0 15,-53 1-15,35-1 0,-35-17 16,53 0-1,-71 17-15,18-17 16,-18 17-16,-17-17 0,0 17 16,17-35-1,-35 18-15,0 0 0,0-1 0,0 1 16,-18-18-16,1-17 16,-19 34-16,1 1 15,-36-18-15,19 18 16,-90-18-16,72 35 15,-107-35-15,72 36 16,-125 17 0,125 0-16</inkml:trace>
  <inkml:trace contextRef="#ctx0" brushRef="#br0" timeOffset="474759.9391">12718 7920 0,'0'18'31,"-18"-1"-15,18 1-16,-18-1 15,18 1-15,-17 17 16,17-17-16,-18 17 15,0-17 1,18 0-16,-17-18 0</inkml:trace>
  <inkml:trace contextRef="#ctx0" brushRef="#br0" timeOffset="475226.5549">12876 7497 0,'-17'35'16,"17"0"-16,0 18 15,0 53-15,0-53 16,17 35-1,-17-35-15,18-18 0,0-17 16,-1-1-16,1 1 0,17 0 16,-17-18-16,17-36 15,-35 19-15,18-36 16,-18 18-16,0 17 16,0 0-16,17 18 15,-17 18-15,36 17 16,-36 1-16,35 16 15,0-16-15,1-1 16,-19-35-16,1 18 16,-1-36-16,-17-17 15,-17-18 1,17 18-16,-35-36 16,17 18-16,18 18 15,-18-1-15,18 19 16,0-18-16,0 17 0,0 0 15</inkml:trace>
  <inkml:trace contextRef="#ctx0" brushRef="#br0" timeOffset="475476.7285">13317 7303 0,'18'17'32,"17"-17"-32,-17 0 15,0 18 1</inkml:trace>
  <inkml:trace contextRef="#ctx0" brushRef="#br0" timeOffset="475587.8342">13317 7303 0,'-17'105'16,"17"-52"-1,0-17-15,17-230 0,-34 405 0,17-176 16,0-17-16,17 0 16,1-1-16,0 1 0,17-18 15,-17 0-15,-1 0 16</inkml:trace>
  <inkml:trace contextRef="#ctx0" brushRef="#br0" timeOffset="475793.4897">13494 7391 0,'0'17'16,"0"1"-1,0 0-15,17-1 16,1 1 0,-18 0-16,18-1 15</inkml:trace>
  <inkml:trace contextRef="#ctx0" brushRef="#br0" timeOffset="476344.5854">13564 7320 0,'18'-17'16,"0"17"0,-1-18-1,1 18-15,0 0 16,-1 0 0,-17 18 15,0-1-16,0 1-15,0 17 16,18-17-16,-18-1 16,0 1-16,0 0 15,0-1 1,-18-17 0,1 0-1,-1 18 1,0-18-16</inkml:trace>
  <inkml:trace contextRef="#ctx0" brushRef="#br0" timeOffset="476550.5231">13635 7955 0,'0'0'0,"-18"53"16,18-35-16,-17 17 16,-1-17-16,-17 35 15,17-36-15,0 18 16,18-17-16</inkml:trace>
  <inkml:trace contextRef="#ctx0" brushRef="#br0" timeOffset="476932.5821">13776 7549 0,'0'36'16,"0"-72"-16,0 107 0,18 17 15,-18-35-15,-18 35 16,18-35-16,-18-17 0,1 34 16,17-52-1,0-36 1,35-17 0,-17 17-16,-18 1 15,17-1-15,1 18 0,0 0 16,-1 0-16,1 18 15,-18-1-15,0 1 0,0 17 16,-18-17-16,-17-1 16,17 1-1,1-18-15,-1 0 16,0 0-16,18-18 16</inkml:trace>
  <inkml:trace contextRef="#ctx0" brushRef="#br0" timeOffset="477135.0871">13988 7461 0,'0'0'0,"17"0"0,1-17 16,0 17-16,17-18 15</inkml:trace>
  <inkml:trace contextRef="#ctx0" brushRef="#br0" timeOffset="477283.9083">13988 7461 0,'0'124'16,"0"-248"-16,0 265 15,0-105-15,17 34 16,-17-52-16,0-1 0,18 1 16,0-18-16,-1 0 15</inkml:trace>
  <inkml:trace contextRef="#ctx0" brushRef="#br0" timeOffset="477484.3486">14129 7549 0,'0'0'0,"0"18"0,0 0 16,0-1-16,0 1 16,0 0-16,0 17 15,17-17-15,-17 17 16,0-18-16</inkml:trace>
  <inkml:trace contextRef="#ctx0" brushRef="#br0" timeOffset="477807.4672">14217 7461 0,'18'-17'16,"-36"34"-16,53-34 16,-17 17-16,0 0 15,-1 0 1,-17 17 0,18 19-1,-18-1-15,17 35 16,-17-34-16,18 17 15,-18-1 1,0-34-16,0 0 0,-35-1 16,17-17-16,-17 0 15,17 0-15,-17-17 16,0 17-16</inkml:trace>
  <inkml:trace contextRef="#ctx0" brushRef="#br0" timeOffset="478574.3761">17145 8114 0,'-18'53'16,"1"-36"-16,-19 36 15,19-35-15,-1 17 16,1-17 0,-1-18-16</inkml:trace>
  <inkml:trace contextRef="#ctx0" brushRef="#br0" timeOffset="480387.1807">17463 7620 0,'0'-18'16,"0"36"-16,-18-36 31,0 71-31,18-17 16,0 16-16,0-16 15,0 52-15,0-53 0,36 36 16,-19-54-16,18 19 16,-17-36-1,0 0-15,-1 0 16,-17-18-16,0 0 15,0 1-15,0-1 16,0 36 0,18-1-16,17 1 15,-17 0-15,17-1 16,-17 1-16,35 0 16,-36-18-16,1 0 15,-18-18 1,-18-17-1,1-1-15,-19-16 16,19 34-16,-1-53 16</inkml:trace>
  <inkml:trace contextRef="#ctx0" brushRef="#br0" timeOffset="480587.8135">17745 7391 0,'17'-18'16,"1"18"-16,0-18 15,-1 18-15,1 0 0</inkml:trace>
  <inkml:trace contextRef="#ctx0" brushRef="#br0" timeOffset="480732.4856">17762 7514 0,'0'0'0,"0"53"0,18-18 16,0-17-16,-1 0 15,19-1-15,-19-17 16,1 0-16</inkml:trace>
  <inkml:trace contextRef="#ctx0" brushRef="#br0" timeOffset="480954.4637">17974 7444 0,'18'0'0,"-36"0"0,53 17 15,-35 1-15,0 0 16,0 17-16,-17-18 16,17 1-1,0 0-15,0-1 0,17-17 16,-17 18-16,18-18 0,17 0 16,-17 0-16,17-18 15</inkml:trace>
  <inkml:trace contextRef="#ctx0" brushRef="#br0" timeOffset="481232.4605">18098 7373 0,'17'-18'0,"18"18"16,-17 0-16,0 0 0,-1 0 15,1 0-15,0 18 16,-18 0-1,0 17 1,0-17-16,0-1 0,0 1 16,0 0-16,0 17 15,17-35-15,-17 17 16,0 1-16,-17-18 16,17 18-16,-18-18 15,0 0-15,1 0 16,-1 17-1</inkml:trace>
  <inkml:trace contextRef="#ctx0" brushRef="#br0" timeOffset="481461.5765">18256 7938 0,'18'17'16,"-18"18"-1,-18 1 1,1-1-16,-19 36 16,19-54-16,-36 36 15,35-35-15,1-1 0</inkml:trace>
  <inkml:trace contextRef="#ctx0" brushRef="#br0" timeOffset="481922.4387">18433 7373 0,'0'53'15,"17"-18"-15,-17 18 0,18 53 16,0-35-16,-18-19 0,17 37 15,-17-36-15,0-18 16,0-17-16,0-1 16,-17-17-16,17-17 15,17-19 1,1 19 0,-1-1-1,1 18-15,17 18 16,-17-1-16,-18 1 15,0 0-15,-18-1 16,1 1-16,-1-18 16,-17-18-1,17 1 1,18-1-16</inkml:trace>
  <inkml:trace contextRef="#ctx0" brushRef="#br0" timeOffset="482228.21">18680 7338 0,'17'-18'16,"1"18"0,0 0-16,-1 0 15,-17-17-15</inkml:trace>
  <inkml:trace contextRef="#ctx0" brushRef="#br0" timeOffset="482395.9149">18680 7338 0,'0'0'0,"0"88"0,0-70 15,0 17-15,0-17 0,17 34 16,-17-34-16,18 0 15,-18-1-15,18-17 16,-1 0-16,1-17 16</inkml:trace>
  <inkml:trace contextRef="#ctx0" brushRef="#br0" timeOffset="482663.0396">18838 7373 0,'0'0'16,"18"18"-1,0-18-15,-1 17 0,1-17 16,-18 18 0,0 0-16,-18-1 15,18 1-15,-17 0 16,17-1-16,-18 1 0,18-1 15,0 1-15,18-18 16,-1 0-16,1 0 16,0-18-16,-1 1 15,1-1-15</inkml:trace>
  <inkml:trace contextRef="#ctx0" brushRef="#br0" timeOffset="482989.1466">18962 7303 0,'17'0'15,"1"0"1,0 0 15,-18 17-31,17 1 16,1 17-16,-18-17 15,0-1-15,0 1 16,0 0-16,18 52 16,-18-52-16,0 17 0,17 18 15,-17-35-15,18 17 16,-18-17 0,-18-18-16,1 0 15,-19 0 1,19 0-16,-54 0 15,1 17-15</inkml:trace>
  <inkml:trace contextRef="#ctx0" brushRef="#br0" timeOffset="487660.9653">15734 4092 0,'-18'0'16,"18"-17"-16,0-1 15,-17 18 1,-1-18-1,0 18 1,1 0-16,-19 0 16,19 0-16,-18 0 0,-54 0 15,36 0 1,-70 0-16,52 0 16,-70 0-16,53 18 15,-71 17-15,71-17 16,18 17-16,-19 0 15,-34 36-15,52-36 16,-34 36-16,52-36 16,-53 53-16,70-52 15,-34 34 1,52-35-16,-17 54 16,35-54-16,0 53 15,18-53-15,35 36 16,-1-53-16,1 17 0,18-18 15,105 36 1,1-17-16,-71-1 0,-1-17 16,142 17-1,18-18-15</inkml:trace>
  <inkml:trace contextRef="#ctx0" brushRef="#br0" timeOffset="487844.1586">16281 4974 0,'88'-53'0,"0"-17"16,0 17-16,-17-18 15,52-70-15,-70 71 16,-17-1-16,-36 18 0,0-17 16,-53-54-1,-18 71-15,0 0 0,-70-53 16,53 71-16,-71-18 16,71 36-16,-53-1 15,71 18-15,-54 35 16</inkml:trace>
  <inkml:trace contextRef="#ctx0" brushRef="#br0" timeOffset="489384.6013">16263 8908 0,'0'-18'16,"-18"18"-16,18-18 16,-17 18-16,-18-17 15,-1-1-15,-17 18 16,-70 0 0,52 0-16,1 0 0,-107 0 15,72 18-15,-125 35 16,107-18-16,-107 53 15,125-35 1,16 0-16,1 0 0,18-18 16,-19 71-16,72-53 15,17 35-15,17-35 16,72 18-16,-1-19 16,106 1-16,-88-17 15,158-19 1,-123 1-16,159-18 15,-141-18-15,141 1 16,-159-19-16,88-17 16,-123 18-16,-18-18 15,1 18-15,34-71 16,-70 36-16,-18-54 16,-35 54-16,-35 17 0,-71-53 15,36 71-15,-125-18 16,90 35-16,-89 0 15,105 18 1,-69 36-16,87-19 16</inkml:trace>
  <inkml:trace contextRef="#ctx0" brushRef="#br2" timeOffset="509955.887">6950 2999 0,'0'0'16,"-18"-53"-16,18 35 0,18 36 31,17 17-31,0 0 15,-17 18-15,52 53 16,-34-35-16,34 52 16,19 1-1,-54-72-15,18 1 0,-18-17 16,18 17-16,-18-36 16,-17 1-16</inkml:trace>
  <inkml:trace contextRef="#ctx0" brushRef="#br2" timeOffset="510228.1538">7161 3563 0,'0'0'16,"53"71"-16,-35-36 15,53 35-15,-36-34 16,18 17-16,-18-36 15,18 19-15,-35-36 16,17 17-16,-18-34 16,19-19-1,-19 1-15,1-53 16,0-36-16,-18 54 16,-18-54-1,0 71-15,1 18 0,-1 35 16</inkml:trace>
  <inkml:trace contextRef="#ctx0" brushRef="#br2" timeOffset="510995.531">7691 7867 0,'0'18'31,"35"35"-15,0-1-16,18 72 16,-18-71-16,36 70 15,-36-70-15,18 18 16,-18-36-16,1-17 15,-19-18-15</inkml:trace>
  <inkml:trace contextRef="#ctx0" brushRef="#br2" timeOffset="511246.1095">7832 8431 0,'35'71'0,"-70"-142"0,88 177 0,-36-88 16,19 17-1,-19-35-15,36 0 16,-18-17-16,1-54 16,-19 36-16,1-71 15,0 71-15,-18-54 16,-18 36-16,18 1 15,0-37-15,0 54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5:31.55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882 4180 0,'-18'0'0,"1"0"16,-1 0-16,36 0 47,35 0-32,0 0-15,35-17 16,-35 17-16,35 0 16,-35 0-16,0 0 15,-18 0-15,0 17 16,-17-17-1,-1 0-15,1 0 16,-36-17-16</inkml:trace>
  <inkml:trace contextRef="#ctx0" brushRef="#br0" timeOffset="284.4643">1217 3933 0,'0'0'16,"18"0"-16,-1-17 0,36 17 16,-35 0-16,52 0 15,-34 17-15,17-17 16,17 36-16,-34-19 16,-19 1-16,1 17 15,-1 18-15,-17-35 16,0 17-16,0-17 0,0-1 15,-17 19-15,-1-19 16,1 1-16,-1 0 16,-35-1-1,18 1-15,17 0 0,-17-18 16</inkml:trace>
  <inkml:trace contextRef="#ctx0" brushRef="#br0" timeOffset="2541.5935">1041 6156 0,'17'0'47,"36"0"-32,-17 0-15,69 0 16,-69 0-16,17 0 15,-18 0-15,18 0 16,-18 0-16,36 0 16,-36 0-16,0 0 15,-17-18-15,-1 1 0,-17-1 16</inkml:trace>
  <inkml:trace contextRef="#ctx0" brushRef="#br0" timeOffset="2775.6335">1411 5909 0,'0'0'16,"0"18"-16,35-18 15,1 17 1,-1-17-16,53 0 16,-53 18-16,1 0 0,-19-18 15,19 35-15,-1 18 16,-35-18-16,0 0 0,-18 18 15,-52 35 1,17-52-16,18 17 0,-18-18 16,0 0-16,17 18 0,-17-18 15,1 1-15</inkml:trace>
  <inkml:trace contextRef="#ctx0" brushRef="#br0" timeOffset="4816.7067">11765 6879 0,'18'0'31,"17"0"-15,18 0-16,18 0 16,-1 0-16,18 0 0,0 0 15,89 18 1,-89-18-16,88 17 16,-105-17-16,35 0 15</inkml:trace>
  <inkml:trace contextRef="#ctx0" brushRef="#br0" timeOffset="7292.6923">13176 5468 0,'0'-18'78,"0"1"-63,18-1 1,-18-17-16,18-18 16,-1 0-1,54-53-15,-18 36 16,52-107-16,-52 89 15,18 0-15,0 0 0,34-36 16,-69 89 0,-1-18-16,-35 35 15,-53 36 1</inkml:trace>
  <inkml:trace contextRef="#ctx0" brushRef="#br0" timeOffset="7635.9399">13123 5098 0,'0'17'16,"0"36"-16,-17-18 15,17 54-15,0-54 16,17 18-16,19 17 16,-19-34-16,36-1 15,-18-35-15,1 18 16,34-36-16,-17 0 15,-18 1-15,36-36 16,-53 35-16,-1 1 0,1 17 16,-18-18-16</inkml:trace>
  <inkml:trace contextRef="#ctx0" brushRef="#br0" timeOffset="8920.6273">14182 3898 0,'17'-17'16,"-17"-1"-16,0 36 31,-17 17-31,17 0 16,0 71-1,0-35-15,0-19 0,0 19 16,0 35-16,0-53 16,35 17-16,-17-52 15,17-18-15,18 0 16,-36-18-16,1 1 15,0-1-15,-1 0 0,-17 1 16,0-1-16,18 36 31,0-1-15,-1 1-16,19 17 16,-19-35-16,36 0 15,-35 0-15,17-35 16,-35 0-16,0 17 15,0-17-15,0 0 0,-35-36 16,35 36-16,-36-36 16,19 54-1,17-19-15,0 19 16,35-19-16</inkml:trace>
  <inkml:trace contextRef="#ctx0" brushRef="#br0" timeOffset="9176.2384">14746 3598 0,'0'0'16,"18"0"-16,17-17 16,0 17-16,18-18 15,-35 18-15,0 0 16,17 0-16</inkml:trace>
  <inkml:trace contextRef="#ctx0" brushRef="#br0" timeOffset="9303.9205">14817 3669 0,'0'0'16,"0"35"-16,0 0 0,17-17 16,1 17-16,0 1 15,-1-19-15,1 1 16,0 0 0</inkml:trace>
  <inkml:trace contextRef="#ctx0" brushRef="#br0" timeOffset="9648.7501">15046 3863 0,'0'18'0,"0"-36"0,18 36 31,17-36-16,-17 0-15,-1 1 16,1-1-16,-1-17 0,1-18 16,-18 35-16,-18-52 15,18 52-15,-35-17 16,35 17-16,-17 18 16,-1 18-16,18-1 15,0 1-15,0 53 16,0-54-16,18 36 15,-1-53-15,1 18 16,-1-1-16,1-17 0,0 0 0,-1 0 16,19-17-1</inkml:trace>
  <inkml:trace contextRef="#ctx0" brushRef="#br0" timeOffset="9928.7728">15275 3563 0,'0'0'16,"0"-18"-16,0 1 15,18 17-15,0 0 16,17 0 0,-18 0-16,1 0 15,0 17 1,-18 1-16,17 17 16,-17-17-16,0 0 0,0 17 15,18 18-15,0-18 16,-18-17-16,17-1 15,-17 1-15,-17-18 32,-1 0-17,0 0-15,1-18 0,-1 18 16,0 0-16</inkml:trace>
  <inkml:trace contextRef="#ctx0" brushRef="#br0" timeOffset="10144.2903">15575 4410 0,'0'35'0,"0"-70"15,-17 105-15,-1-52 0,-17 52 16,17-52-16,0 0 0,1 17 16,-1-35-1</inkml:trace>
  <inkml:trace contextRef="#ctx0" brushRef="#br0" timeOffset="10588.2208">15928 3634 0,'0'0'16,"0"53"-16,0-18 0,18 88 15,-18-52-15,0-18 16,0 17-16,0 1 0,0-18 16,0 0-16,17-18 15,-17 0-15,0-52 32,35-19-17,1 19-15,-1-19 16,-17 36-16,35 0 15,-36 0-15,19 36 16,-19-19-16,1 1 16,-18 0-16,-18-1 0,1 19 15,-1-36-15,-35 17 16,35-17-16,-17-17 16,17-1-16,1 0 15,17 1-15,17-1 16</inkml:trace>
  <inkml:trace contextRef="#ctx0" brushRef="#br0" timeOffset="10896.4164">16351 3493 0,'18'-18'0,"0"18"15,17 0 1,-18 0-16,36 0 15,-35 0-15,0-18 16,-36 18 15</inkml:trace>
  <inkml:trace contextRef="#ctx0" brushRef="#br0" timeOffset="11110.9841">16369 3510 0,'18'18'16,"-18"-1"-16,17 19 0,-17-1 15,18 18 1,-18-18-16,17-17 0,1 17 16,0-17-16,-1-1 15,1 1-15,0-18 16,-1 0-1</inkml:trace>
  <inkml:trace contextRef="#ctx0" brushRef="#br0" timeOffset="11441.1657">16633 3828 0,'18'0'16,"0"-18"-16,-1-17 16,1-1-1,-18 19-15,18-36 16,-18 18-16,0-18 16,-18 35-16,18 0 0,-18 1 15,18-1 1,0 36-1,18-1 1,-18 19-16,0-19 0,18 36 16,-18-17-16,17-19 15,1 18-15,0-17 16,17-18 0,-17 0-16,-1-18 15</inkml:trace>
  <inkml:trace contextRef="#ctx0" brushRef="#br0" timeOffset="11774.2682">16863 3457 0,'0'0'16,"17"0"0,1 0-1,0 0 1,-1 0-16,1 0 31,0 18-31,-18 0 16,17 52-16,1-52 15,17 70 1,-17-53-16,-1 36 0,1-36 16,-18-17-1,0 17-15,18-17 0,-18-1 16,-18 1-16,0-18 15,1 0 1,-1 0-16,-17 0 16,17-18-1,-17 18-15</inkml:trace>
  <inkml:trace contextRef="#ctx0" brushRef="#br0" timeOffset="24547.5952">2893 8643 0,'-35'-18'0,"17"18"15,0-17-15,18-1 32,18 18-17,35 0 1,-18 0-16,53 18 15,-52-1-15,-1 1 0,18 0 16,-36 17-16,1 18 16,-18-35-16,-18 70 15,-17-35-15,17-18 16,-17 18-16,0-18 16,0 53-16,17-35 15,18-17-15,18-1 0,-1 18 16,36 17-16,0-52 15,35 17 1,-35-17-16,0-18 0,0 0 16,-18 0-16,1 0 15,-19 0-15,19 0 0,-36-18 16,0-17-16,-36 17 0</inkml:trace>
  <inkml:trace contextRef="#ctx0" brushRef="#br0" timeOffset="24687.2909">2893 9102 0,'0'0'0,"17"0"0,19 0 15,-1 0-15,71-36 16,-53 19-16,0-1 0,52-17 16,-52 17-16</inkml:trace>
  <inkml:trace contextRef="#ctx0" brushRef="#br0" timeOffset="24953.3403">3598 8255 0,'18'0'16,"0"0"-16,35-18 15,-1 1-15,-16-1 16,52-17-16,-53 17 16,18 1-16,-35-1 15,-1 18-15</inkml:trace>
  <inkml:trace contextRef="#ctx0" brushRef="#br0" timeOffset="25159.9252">3634 8255 0,'17'35'16,"-34"-70"-16,52 88 0,-17-35 0,-1 17 15,1-18-15,-18 36 16,17-17-16,-17-1 0,18 18 0,-18-18 15,18 36-15,-18-54 16,17 1-16,1 0 0,0-1 16,17-17-1,0 0-15,-17-17 16</inkml:trace>
  <inkml:trace contextRef="#ctx0" brushRef="#br0" timeOffset="25783.3235">4198 8643 0,'18'0'0,"-1"-18"15,19-17 1,-36 18-16,17-1 0,1-53 15,-18 36-15,18-36 16,-18 36-16,0-53 16,0 53-1,-18-53-15,0 70 16,-17-17-16,17 17 16,1 36-16,17 17 15,0 53 1,0-17-16,35 34 15,-17-52-15,35 18 16,-18-36-16,0-17 0,0 0 16,-17-1-16,53-17 15,-54-17-15,18-1 16</inkml:trace>
  <inkml:trace contextRef="#ctx0" brushRef="#br0" timeOffset="26104.1489">4533 8061 0,'0'0'16,"0"-18"-16,18 18 0,17 0 15,0 0-15,36 0 16,-53 18-16,17-18 16,-17 18-16,17-18 0,-18 17 15,1 1 1,0 17-16,-1 36 15,1-36-15,0 18 0,-1 53 16,1-53-16,0 0 16,-1 35-16,1-53 15,-18 0-15,17-17 16,-17 0-16,-17-1 16,-18-17-1,17 0-15,-17-17 16,35-1-16,-18 0 0</inkml:trace>
  <inkml:trace contextRef="#ctx0" brushRef="#br0" timeOffset="26337.3584">5345 8696 0,'53'0'16,"-18"-18"-16,35 1 15,-34 17-15,-19-18 0,1 18 16</inkml:trace>
  <inkml:trace contextRef="#ctx0" brushRef="#br0" timeOffset="26462.3823">5380 8925 0,'0'0'16,"35"18"-16,0-18 0,1 0 0,34 0 15,-52-18 1,17 18-16</inkml:trace>
  <inkml:trace contextRef="#ctx0" brushRef="#br0" timeOffset="27288.6083">6403 8255 0,'0'0'0,"0"-18"0,0 1 15,0 34-15,0 1 16,0 17-16,18 18 0,-1 106 16,-17-53-16,18 88 15,-18-88-15,35 52 16,0-105-16,36 36 16,-36-72-16,1 1 15,-1-18-15,35-18 16,-52-17-16,17-36 15,-17 36-15,0-18 16,-18 35-16,17 18 16,18 36-1,1-19-15,-1 1 0,53 35 16,18-35 0,-71-1-16,18-17 15,18-17 1,-54-1-16,1-53 0,-18 36 15,-35-71-15,0 53 16,17 0-16,-70-88 16,52 71-16,1-18 15,17 35-15,36 0 16</inkml:trace>
  <inkml:trace contextRef="#ctx0" brushRef="#br0" timeOffset="27633.4213">7426 7938 0,'0'0'16,"-18"0"-16,36-18 15,35 18-15,-18-18 16,53 1-16,-35-1 15,18 18 1,-18-18-16</inkml:trace>
  <inkml:trace contextRef="#ctx0" brushRef="#br0" timeOffset="27773.1574">7514 8026 0,'0'0'16,"0"106"-16,18-71 0,-18 18 15,53 17-15,-18-52 16,-17 0-16,17-1 0,-17 1 16,17-1-16,-18-17 0,19 0 15</inkml:trace>
  <inkml:trace contextRef="#ctx0" brushRef="#br0" timeOffset="28078.2743">7885 8326 0,'35'0'15,"-70"0"-15,88 0 0,-36-18 0,1 0 16,-1 1-16,19-54 16,-36 36-16,17 0 15,-17-36-15,0 53 16,-17-52-1,-1 52-15,18 1 0,-18-1 16,1 36-16,17-1 16,17 54-1,-17-18-15,36 17 16,-1-35-16,0 36 16,1-53-16,-1-1 15,0-17-15,-17 0 16</inkml:trace>
  <inkml:trace contextRef="#ctx0" brushRef="#br0" timeOffset="28389.5724">8202 7902 0,'35'-17'16,"-70"34"-16,88-52 15,0 17-15,-18 18 16,18 0-16,-35 0 15,-1 36 1,1-19-16,-18 19 0,0 52 16,0-35-16,18 35 15,-18-35-15,35 17 16,-17-34-16,-1-19 16,-17 1-16,-17-36 31,-1 18-16,0-17-15,1 17 16,-1 0-16,0-18 16,1 36-16,-1-1 0</inkml:trace>
  <inkml:trace contextRef="#ctx0" brushRef="#br0" timeOffset="28747.1248">8749 8908 0,'0'17'31</inkml:trace>
  <inkml:trace contextRef="#ctx0" brushRef="#br0" timeOffset="29302.5161">9790 8625 0,'0'0'16,"-18"-52"-16,0 34 15,-17 18-15,-18-18 16,18 36-16,-53 35 16,52 0-16,-34 35 15,52-35-15,1 0 0,17 35 16,17-70-1,36 34-15,-18-52 16,18 0-16,0 0 16,-18-17-16,18-18 0,-17-1 0,17 1 15,-36-18-15,19 0 16,-36 0-16,17-35 16,-17 35-16,-17 36 15,17-19-15,-18 36 0,0-17 16,18 34-16,-17 19 15,17-1-15,0 0 0,35 53 16,-17-52-16,17-1 0,35 0 16,-17-17-1,18-18-15,-54 0 16,19-18-16,-1-35 16</inkml:trace>
  <inkml:trace contextRef="#ctx0" brushRef="#br0" timeOffset="29498.7509">9984 7902 0,'17'0'0,"1"0"15,17-17-15,0 17 0,1-18 16,52 0-16,-53 18 15,0-17-15,-17 17 16,17 0-16</inkml:trace>
  <inkml:trace contextRef="#ctx0" brushRef="#br0" timeOffset="29685.7953">10178 7902 0,'0'0'16,"0"53"-16,0-18 0,17 18 15,-17-17-15,0-1 16,18 18-16,0 0 16,-1-36-1,18 1-15,-17 0 16,0-1-16,-1-17 0,1 0 16,0 0-16,-1 0 15</inkml:trace>
  <inkml:trace contextRef="#ctx0" brushRef="#br0" timeOffset="29865.3709">10495 8114 0,'18'18'15,"-36"-36"-15,71 36 0,-35-18 0,17-18 0,-17 18 16,17 0-16,-17 0 15,17-18-15,-18 18 16</inkml:trace>
  <inkml:trace contextRef="#ctx0" brushRef="#br0" timeOffset="30725.279">10460 8202 0,'0'0'16,"18"-18"31,-1 36-16,1-18-16,-1 0-15,19-18 16,-19 1-16,36-18 16,-35 17-16,0-53 15,-1 36-15,1 0 16,-18 0-16,0-36 16,0 18-16,-18-35 15,18 35-15,-17 18 16,-1-36-16,0 71 15,1 0-15,-1 18 16,0 88-16,18-36 16,0 18-16,0-17 15,18 17-15,17 53 16,1-70-16,16 17 16,-34-53-16,53 18 15,-54-53-15,36 18 16,-35-18-16,-1-18 15</inkml:trace>
  <inkml:trace contextRef="#ctx0" brushRef="#br0" timeOffset="30910.1911">10989 8096 0,'18'-17'0,"-36"34"0,53-34 16,-17 17-16,0-18 0,35 0 16,-36 18-1,18 0-15,-17-17 16</inkml:trace>
  <inkml:trace contextRef="#ctx0" brushRef="#br0" timeOffset="31104.8531">11307 7920 0,'0'0'0,"0"35"16,-18 0-16,18 36 16,0-36-16,18 1 15,-18-19-15,17 18 0,-17-17 16,18-18-16,-18 18 0,35-18 15</inkml:trace>
  <inkml:trace contextRef="#ctx0" brushRef="#br0" timeOffset="31454.3176">11412 7673 0,'18'0'16,"0"0"-16,-1 18 0,19-1 16,-19-17-16,36 18 15,-35-1-15,35 19 16,-36-19-16,1 1 16,0 17-16,-18 18 15,35 35-15,-35-35 16,0 53-16,0-71 15,0 1-15,0-19 0,0 19 16,-18-36-16,18 17 0,-17-17 16,-1 0-1,-17 0 1,17-17-16,-35-1 16,18 18-1,17 0-15,-35 0 0</inkml:trace>
  <inkml:trace contextRef="#ctx0" brushRef="#br0" timeOffset="32071.8041">12188 8837 0,'18'0'16,"35"0"0,-18-18-16,18 18 0,-17 0 15,34-17 1,-35 17-16,18 0 16,-35 0-16,-18-18 15</inkml:trace>
  <inkml:trace contextRef="#ctx0" brushRef="#br0" timeOffset="32242.8152">12400 8573 0,'0'88'16,"0"-18"-16,0 1 16,18-1-16,-1 71 15,1-88-15,-18 0 16,18-17-16,-1-1 0,19 0 15,-19-35-15,19-17 16</inkml:trace>
  <inkml:trace contextRef="#ctx0" brushRef="#br0" timeOffset="32661.1186">12735 8184 0,'0'0'16,"0"36"-16,18-1 0,-18 36 0,18-1 16,-1 18-16,1 89 15,-18-89-15,35 53 16,-17-106-16,-1 18 15,-17-35-15,0-1 16,18-34-16,0-36 16,-1 18-1,1 17-15,17 0 0,1 1 16,-1 17-16,18 0 0,-18 17 16,18 54-16,-18-18 15,-35-18-15,18 0 0,-36 18 16,1-35-16,-1-18 15,-17 18-15,-1-18 16,1 0-16,-53-18 16,53 18-16,-36-53 15,71 18-15,-18-36 16</inkml:trace>
  <inkml:trace contextRef="#ctx0" brushRef="#br0" timeOffset="32951.3138">13282 7867 0,'35'-18'16,"-17"18"-16,17 0 15,36-17-15,-36 17 16,0 0-16,1-18 16,-19 18-16,-17-18 15</inkml:trace>
  <inkml:trace contextRef="#ctx0" brushRef="#br0" timeOffset="33094.8045">13353 8043 0,'0'0'0,"0"36"16,17 17-16,19 17 16,-19-35-16,1 1 0,-1-19 15,1 1-15,0 0 16,-1-1-16,1-17 0,0 0 15</inkml:trace>
  <inkml:trace contextRef="#ctx0" brushRef="#br0" timeOffset="33435.1069">13600 8343 0,'0'0'16,"17"18"-16,1-18 0,17-18 15,-17 1-15,35-36 16,-53 35-16,17-53 16,1 36-1,-18-35-15,0 34 16,-18 1-16,1 0 0,-1-36 16,0 36-16,18 17 15,0 36-15,-17 35 16,17-18-1,17 18-15,19 35 16,-19-35-16,19 18 16,-1-36-16,18-17 15,-36-1-15,1-17 16,0 0-16,-1 0 0,1-17 16,-18-1-16,0 0 0</inkml:trace>
  <inkml:trace contextRef="#ctx0" brushRef="#br0" timeOffset="33752.5273">13970 7796 0,'0'0'16,"18"-17"-16,-1 17 0,19 0 16,16 0-16,-34 0 15,35 0-15,-35 17 16,17 1-16,-35 0 15,18 35 1,-18 0-16,0 35 16,0-35-16,17 35 15,1-35-15,17 17 16,-17-52-16,-1 17 16,-17-17-16,0-1 15,-17-17-15,-18 0 16,17-17-16,0 17 15,-35-35 1,0 35-16,36 0 0</inkml:trace>
  <inkml:trace contextRef="#ctx0" brushRef="#br0" timeOffset="34930.0225">3651 11060 0,'-35'-18'0,"-18"18"16,0 0-16,-17 35 0,-72 53 15,90-17-15,-19 17 0,-17 71 16,70-71-16,18-17 15,18-18-15,17-18 0,18 0 16,0-17-16,17-18 0,72-35 16,-72-1-1,71-52-15,-88 17 16,18-34-16,-71 52 16,0-35-16,-18 52 15,-35 19 1,18-1-16,0 36 0,-1-1 15,19 1-15,-1 70 16,0-53-16,36 71 16,17-71-16,54 18 15,-37-35-15,72 0 16,-71-18-16,53-36 16</inkml:trace>
  <inkml:trace contextRef="#ctx0" brushRef="#br0" timeOffset="35140.199">3986 10460 0,'89'-18'15,"-36"18"-15,-1 0 16,1-17-16,71-1 15,-89 18-15,18-18 16,-35 18-16,-54 0 16</inkml:trace>
  <inkml:trace contextRef="#ctx0" brushRef="#br0" timeOffset="35259.1305">4180 10513 0,'0'0'15,"0"88"-15,0-35 0,18 53 16,0-53-16,35 35 15,-36-53-15,36 18 16,-18-35-16,-17-18 16</inkml:trace>
  <inkml:trace contextRef="#ctx0" brushRef="#br0" timeOffset="35586.3615">4604 10901 0,'17'-18'15,"1"1"-15,17-36 16,-17 35-16,0-70 16,-1 53-16,-17-36 15,0 36-15,0 17 0,-17-52 16,-1 52-16,0 0 15,1 1-15,-1 17 16,18 70 0,0-35-16,0 54 15,18-1-15,-1-53 16,1 0-16,17 1 0,18-1 16,-18-35-16,18 0 15,-35-18 1,0 1-16</inkml:trace>
  <inkml:trace contextRef="#ctx0" brushRef="#br0" timeOffset="35864.1596">4886 10407 0,'0'-18'16,"0"36"-16,18-53 0,-1 35 15,1 17-15,35 1 16,-36 17-16,19-17 0,-19 17 15,36 18 1,-35-18-16,0 18 0,-1-17 16,1 34-16,-18-17 15,0 0-15,0-18 16,0 0 0,0-17-16,-18-18 15,1 0-15,-1-18 16,0 1-16,1-1 15,-19 1 1,19-1-16</inkml:trace>
  <inkml:trace contextRef="#ctx0" brushRef="#br0" timeOffset="36031.0222">5680 10848 0,'-18'18'16</inkml:trace>
  <inkml:trace contextRef="#ctx0" brushRef="#br0" timeOffset="36192.4002">5680 11183 0,'0'0'16,"70"-18"-16,-52 1 0,0 17 16,-1-18-16</inkml:trace>
  <inkml:trace contextRef="#ctx0" brushRef="#br0" timeOffset="36554.2771">5486 10883 0,'17'0'15,"1"0"-15,70 0 16,-35-17-16,53 17 16,-53-18-16,17 0 15,-52 18 1,0 0-16,-18 18 0,0 0 16</inkml:trace>
  <inkml:trace contextRef="#ctx0" brushRef="#br0" timeOffset="36737.5164">5680 11165 0,'53'0'15,"-106"0"-15,141-17 0,-53 17 0,0 0 16,1-18-16,-1 18 0,-17 0 0</inkml:trace>
  <inkml:trace contextRef="#ctx0" brushRef="#br0" timeOffset="37364.9348">7038 10866 0,'0'-53'16,"0"106"-16,0-124 15,-18 53-15,1 18 16,-36 36-16,35-1 15,-17 0-15,17 0 16,1 18-16,17-17 0,0 34 16,0-52-16,35 0 15,-18-18-15,19 0 16,17-53-16,-36 17 16,1 1-16,35-36 15,-36 19 1,1 34-16,17 88 15,-17-17-15,53 106 16,-36-71-16,0 18 16,18 88-1,-35-106-15,-1 54 0,-34-90 16,-36 19 0,0-53-16,-71-1 15,71-34-15,-88-54 16,88 36-16,-35-89 15,53 54-15,35-71 16</inkml:trace>
  <inkml:trace contextRef="#ctx0" brushRef="#br0" timeOffset="37594.3686">7532 10231 0,'0'0'16,"88"-18"-16,-35 0 0,0 1 16,-18-1-16,71 0 15,-71 1-15,-17-1 16,0 18-16</inkml:trace>
  <inkml:trace contextRef="#ctx0" brushRef="#br0" timeOffset="37757.5743">7708 10266 0,'0'106'16,"0"-53"-16,18 35 15,-1-53-15,19 18 16,-19-18-16,1-17 15,0-18-15,17 18 16,-17-1-16,-1-17 0,1 0 16</inkml:trace>
  <inkml:trace contextRef="#ctx0" brushRef="#br0" timeOffset="38065.8663">8132 10707 0,'35'0'0,"-18"-18"16,19-35-1,-19 36-15,19-54 16,-36 18-16,0 18 0,0-36 16,0 36-16,-36 0 15,19 17 1,-19 0-16,19 36 15,17 70 1,0-52-16,17 17 0,19 35 16,-19-53-1,1-17-15,53 35 16,-36-36-16,18-17 16,-18 0-16,-17-35 15</inkml:trace>
  <inkml:trace contextRef="#ctx0" brushRef="#br0" timeOffset="38378.3896">8396 10089 0,'18'-17'16,"-1"-1"-16,19 18 16,-1 0-1,0 18-15,18-1 16,0 19-16,-35-19 15,17 19-15,-35-1 16,18 35-16,-18-17 16,0-17-16,17 17 15,1 0-15,-18-1 16,18-16-16,-18-1 0,17 18 16,-17-35-16,-17-18 15,-1 0 1,-35 0-16,18-18 15,17 18-15,0 0 16,1-18-16,-18 18 16</inkml:trace>
  <inkml:trace contextRef="#ctx0" brushRef="#br0" timeOffset="38850.9841">9666 10037 0,'0'0'16,"-18"17"-16,1 1 0,-1 35 0,-17 17 16,-18 124-1,35-88-15,-17 123 16,35-123-16,18 88 16,17-123-16,53 52 15,-53-70-15,1 0 0,17-18 16,17 1-16,-34-36 15</inkml:trace>
  <inkml:trace contextRef="#ctx0" brushRef="#br0" timeOffset="39273.5208">10072 10513 0,'0'0'0,"70"-35"15,-17 17-15,53-17 16,-53 35-16,0 17 0,35 19 16,-70-1-16,-1 53 15,-17-35-15,-35 70 16,18-52-16,-54 52 16,53-87-1,18 52-15,0-53 16,36 18-16,-1-35 15,35-18-15,-34 0 16,34-18-16,-34 18 16,-19-35-1,-17 17-15</inkml:trace>
  <inkml:trace contextRef="#ctx0" brushRef="#br0" timeOffset="39413.506">10107 10936 0,'71'0'16,"-142"0"-16,195-18 0,17 1 16,-71-1-16,89-35 15,-88 36-15,-19-1 16</inkml:trace>
  <inkml:trace contextRef="#ctx0" brushRef="#br0" timeOffset="39618.0115">10954 10125 0,'0'0'0,"70"-36"15,-34 19-15,34-18 16,-17 17-16,18 0 15,-54 18-15</inkml:trace>
  <inkml:trace contextRef="#ctx0" brushRef="#br0" timeOffset="39796.5608">11007 10142 0,'0'0'0,"0"53"0,0 18 16,0-18-16,35 17 15,-17-34-15,17 17 16,0-18 0,-17-18-16,-1-17 0,19 18 15,-19-18-15,36 0 16,-35 0-16</inkml:trace>
  <inkml:trace contextRef="#ctx0" brushRef="#br0" timeOffset="40147.0721">11465 10548 0,'0'0'16,"36"0"-16,-19 0 0,18 0 15,-17-18-15,17 1 0,-17-1 16,0-17-16,17-36 15,-17 36-15,-1-18 16,-17 18-16,0 0 0,0-107 16,-35 72-1,17 35 1,-17 35-16,35 35 16,0 53-1,0-35-15,18 0 0,17 53 16,-17-71-16,17 36 15,0-36-15,-17-17 16,17 17-16,-17-35 16,-1 0-16,-17-18 15</inkml:trace>
  <inkml:trace contextRef="#ctx0" brushRef="#br0" timeOffset="40498.0873">11906 10089 0,'18'-17'0,"0"17"15,34 0-15,-16 0 16,34 0 0,-52-18-16,0 18 0,17 0 15,-35 18 1,-18 17-1,18 0-15,0 1 16,-17-1-16,17 18 0,17 17 16,-17-17-16,18-17 0,-1-19 15,-17 36 1,18-35-16,-18-1 0,-18-17 16,1 0-1,-1-17-15,-17-18 16,0 35-16,-1-18 15,19 18 1,-1 18-16</inkml:trace>
  <inkml:trace contextRef="#ctx0" brushRef="#br0" timeOffset="40880.8068">12312 9790 0,'0'0'15,"18"35"-15,-18-17 0,53 70 16,-18-35 0,71 70-1,-53-52-15,-18-1 0,35 89 16,-52-71-16,0 0 16,-18 18-16,0 0 0,-53 123 15,17-123-15,-52 88 16,35-123-16,0-1 15,1 1-15,-1-18 0,0 0 16,-53 17-16</inkml:trace>
  <inkml:trace contextRef="#ctx0" brushRef="#br0" timeOffset="46737.6323">18468 6650 0,'18'0'16,"-18"35"-1,0 0-15,17 36 16,-17-18-16,18 70 16,-18-52-16,17 105 15,-17-70-15,0 18 16,0 17-16,0 17 0,-17 19 16,-1-1-16,1 18 0,-1 0 15,18 18-15,-35 229 16,17-194-16,18 247 15,0-247-15,35 282 16,-17-265-16,17 301 16,-17-283-16,17 265 15,-17-282 1,17 193-16,-17-246 16,-1 176-16,1-229 15,0 105 1,-18-158-16,17 53 0,-17-106 15,-17 17 1</inkml:trace>
  <inkml:trace contextRef="#ctx0" brushRef="#br0" timeOffset="47397.9838">19597 6579 0,'0'0'16,"-18"36"-16,36 17 0,17 105 15,0-70 1,36 89-16,-36-89 16,36 88-16,-36-105 15,18 35-15,-18-71 16,-17-17-16,-18-1 0,18-17 16,-18-35-16,0 0 15,0-106-15,0 70 16,-18-105-16,0 105 15,1-88-15,-1 107 16,18-37-16,0 72 16,18-1-16,-1 36 15</inkml:trace>
  <inkml:trace contextRef="#ctx0" brushRef="#br0" timeOffset="47993.0499">20197 7426 0,'0'0'15,"35"18"-15,-18-1 0,19-34 16,-1-1-16,0-17 0,-17-1 16,17 1-16,0-88 15,-35 70 1,-35 17-1,-18 36 1,0 36-16,36-19 16,-1 36-16,18-17 15,0-19-15,0 19 16,35-1-16,-17-18 0,53 19 16,-36-36-16,35 0 15,-34-18-15,-19 18 16,1-18-16,0 1 15,-36 17 1,0 0 0,18 35-1,0-17-15,18 17 16,0-35-16,17 18 16,-17-18-1,34 0-15,-16 0 16,-19 0-16,19-18 15,-19 18-15,1-35 16,-18-1 0,0 19-16,0-18 15,0 17-15,18 18 32,17 0-17,35 0 1,-52 0-16,53-18 15,-54 1-15,1-1 0,-1 0 16</inkml:trace>
  <inkml:trace contextRef="#ctx0" brushRef="#br0" timeOffset="48182.106">20955 6985 0,'0'35'0,"0"-70"15,0 106-15,0 17 16,0-35-16,0 0 0,18 35 16,-1-35-16,1-18 15,35 18-15,-36-35 16,19-18-16,-19 0 16,1-18-16</inkml:trace>
  <inkml:trace contextRef="#ctx0" brushRef="#br0" timeOffset="48383.7142">21167 7355 0,'0'18'16,"0"0"-16,17-1 16,-17 36-16,18-35 15,35 35 1,-18-53-16,-17 17 0,35-17 16,-36-17-16,19-18 15,-36-1-15,0-17 16,0 18-16,-18 17 15,-17-34 1,17 16-16,0 19 16,1 17-16</inkml:trace>
  <inkml:trace contextRef="#ctx0" brushRef="#br0" timeOffset="48544.0934">21519 7479 0,'0'0'16,"0"-53"-16,0 35 0,0-17 16,18 0-16,-18 17 0,18-17 15,-1 35-15,1 0 16</inkml:trace>
  <inkml:trace contextRef="#ctx0" brushRef="#br0" timeOffset="48683.579">21625 7373 0,'0'0'15,"18"35"-15,-18-17 0,18 0 16,-1-1-16,-17 1 0,18 0 16,-1-18-1,1 0-15,-18-18 16,0-17-16,0 17 16,-18-17-16</inkml:trace>
  <inkml:trace contextRef="#ctx0" brushRef="#br0" timeOffset="48811.3402">21713 7197 0,'18'0'31,"0"0"-31,-1 0 16</inkml:trace>
  <inkml:trace contextRef="#ctx0" brushRef="#br0" timeOffset="49372.3278">21819 7567 0,'18'71'15,"-36"-142"-15,54 195 0,-19-89 16,1 18-16,-18-36 16,18 19-16,-18-19 15,-18 1-15,-17 0 16,17-18-16,-35 0 15,35 0-15,-17-36 16,17 19-16,18-36 16,0 17-16,18 1 15,0-18-15,-1 18 0,54-36 16,-53 54 0,35-18-16,-36 35 15,18 0-15,-17 0 16,17 0-16,-35-18 15,36 18 1,-19 0-16,-17-18 16,18 18-16,0 0 15,-1-17 1,1 17-16,-1 0 16,1-18-16,17 0 0,18-17 15,-35 0-15,0 0 16,-1-1-16,1-17 0,-18 0 15,17 0-15,-17-17 0,-17-71 16,17 70-16,-53-70 16,35 88-16,-17 0 15,17 53 1,1 89-16,17-37 16,0 107-16,53 0 15,0-36 1,-18-70-16,53 0 15,-70-35-15,17 0 16,-17-18-16,-1-18 16</inkml:trace>
  <inkml:trace contextRef="#ctx0" brushRef="#br0" timeOffset="49512.6196">22754 6879 0,'0'53'16,"0"-106"-16,0 141 0</inkml:trace>
  <inkml:trace contextRef="#ctx0" brushRef="#br0" timeOffset="49623.1853">22860 7232 0</inkml:trace>
  <inkml:trace contextRef="#ctx0" brushRef="#br0" timeOffset="50351.2515">19914 8714 0,'0'0'15,"0"-18"-15,18 18 0,35-18 16,88 18 0,-53 0-16,106 18 15,-123 0-15,-18 17 0,17 35 16,-70-34-16,-35 70 15,-18-36-15,-53 89 16,53-71-16,-35 88 16,53-87-1,17 52-15,36-88 16,70 53-16,-17-71 16,-1-18-16,-17 1 0,71 0 15,-89-18-15,35-18 16,-70-17-1</inkml:trace>
  <inkml:trace contextRef="#ctx0" brushRef="#br0" timeOffset="50490.3709">20091 9507 0,'70'0'0,"-140"0"0,211-17 16,-88 17-16,17-18 15,1 0-15,-1 1 0,1-1 0,-18-17 16</inkml:trace>
  <inkml:trace contextRef="#ctx0" brushRef="#br0" timeOffset="50701.5888">20920 8520 0,'0'0'0,"35"-36"15,0 36-15,36-35 16,-36 17-16,18 1 16,-18 17-16,-17-18 15</inkml:trace>
  <inkml:trace contextRef="#ctx0" brushRef="#br0" timeOffset="50847.7512">20990 8625 0,'0'0'0,"18"89"0,0-36 16,17 17-16,-18-52 16,36 35-16,-17-18 15,-1-17 1,-17-1-16,17-17 15</inkml:trace>
  <inkml:trace contextRef="#ctx0" brushRef="#br0" timeOffset="51169.4376">21378 8978 0,'18'0'15,"0"-17"-15,-1-1 16,1-35 0,0 35-16,-1-70 15,-17 53-15,0-36 16,0 36-16,-17-35 16,-1 52-16,18 0 15,-18 18-15,1 18 16,17 0-16,0 70 15,0-53-15,35 71 16,-17-71-16,52 36 16,1-36-1,-36-35-15,0 18 0,36-36 16,-54 0-16</inkml:trace>
  <inkml:trace contextRef="#ctx0" brushRef="#br0" timeOffset="51492.3703">21713 8431 0,'18'-35'15,"-36"70"-15,54-88 0,-19 36 0,1 17 16,35-18-16,-18 18 16,18 0-1,-35 18-15,17-1 16,-35 1-16,0 53 15,0-18-15,18 35 16,-18-35-16,35 53 16,-35-71-16,35 35 15,-17-34-15,0-1 16,-18-17 0,-18-36-1,-17 0-15,-1 18 16,-17-17-1,18 17-15,35 17 16</inkml:trace>
  <inkml:trace contextRef="#ctx0" brushRef="#br0" timeOffset="51663.4574">22401 8996 0,'53'-18'16,"-106"36"-16,142-36 0,-19 1 16,-52 17-16,-1 0 15,-17 17 1,0 1-16</inkml:trace>
  <inkml:trace contextRef="#ctx0" brushRef="#br0" timeOffset="51775.4785">22348 9278 0,'53'18'16,"-106"-36"-16,177 36 0,-71-18 16,-18-18-16,53-17 15,-70 35-15</inkml:trace>
  <inkml:trace contextRef="#ctx0" brushRef="#br0" timeOffset="52470.325">23530 8731 0,'18'-17'16,"-36"34"-16,36-17 0,0 36 16,-18 34-16,0 18 0,0 124 15,0-106-15,17 105 16,1-122-16,35 69 15,-18-87 1,53 0-16,-35-54 16,53-34-16,-53-19 15,17-52-15,-34 17 16,-19 19-16,-17-1 0,18-18 16,-18 53-1,0 1-15,0 34 16,18 36-1,17-17-15,18 17 16,0-53-16,-18 17 16,53-17-1,-35-17-15,-35-1 16,-1-17-16,-17-36 16,-17-52-1,17 70-15,-18-18 0,-17-52 16,35 70-16,-18 17 15</inkml:trace>
  <inkml:trace contextRef="#ctx0" brushRef="#br0" timeOffset="52697.9841">24606 8537 0,'18'-35'16,"-36"70"-16,54-70 15,-19 17-15,36-17 16,-18 35-16,18-18 16,-35 18-16,0-17 0</inkml:trace>
  <inkml:trace contextRef="#ctx0" brushRef="#br0" timeOffset="52837.4053">24747 8608 0,'0'0'16,"0"53"-16,0-18 0,18 18 15,0-18-15,17 0 16,-17-17-16,-1 0 16,1-18-16,-1 17 15,1-17-15</inkml:trace>
  <inkml:trace contextRef="#ctx0" brushRef="#br0" timeOffset="53145.6043">25065 8872 0,'0'-35'16,"18"17"-16,17-52 15,-18 35-15,1-1 16,-18 1-16,18-53 16,-18 53-16,-18-18 15,18 35-15,-18 0 16,1 36-16,-1 0 16,1 52-16,17-17 15,0 35-15,17-52 16,1-1-16,17 0 0,18 18 15,-18-35-15,18-18 16,-18 0-16,1-36 16</inkml:trace>
  <inkml:trace contextRef="#ctx0" brushRef="#br0" timeOffset="53449.3">25294 8414 0,'18'0'16,"-36"0"-16,53-18 0,-17 18 0,35 0 16,-35 0-16,35 0 15,-36 18-15,1 17 16,-1 0 0,-17 18-16,0 53 15,0-71-15,-17 71 16,17-71-16,17-17 15,-17 17-15,0-17 0,0 0 16,-17-18 15,-1-36-31,1 19 16,17-1-16,-18 0 0,18 36 31,0 0-31</inkml:trace>
  <inkml:trace contextRef="#ctx0" brushRef="#br0" timeOffset="54099.5736">25770 9437 0,'18'0'47,"-18"17"-31,-18-17-1</inkml:trace>
  <inkml:trace contextRef="#ctx0" brushRef="#br0" timeOffset="54758.3487">26529 8696 0,'0'0'16,"0"35"-16,-18 18 0,1 106 15,17-71-15,0 18 16,-18 88-16,18-106 16,0 0-16,0-35 15,0 0-15,0 0 0,18-35 16,-18-54 0,0 1-16,0-88 15,17 35-15,1-89 16,17 71-16,18-105 15,-18 105-15,36-88 16,-36 123-16,18 1 16,-18 70-16,18 0 15,-35 17-15,0 107 16,-1-36-16,-17 106 16,0-88-16,18 106 15,-18-124 1,53 88-16,-18-105 15,0 17-15,-35-53 16,18-17-16,-36-18 16</inkml:trace>
  <inkml:trace contextRef="#ctx0" brushRef="#br0" timeOffset="54900.6892">26582 9208 0,'35'0'15,"-17"0"1,70 0-16,35-36 16,-70 36-16,71-35 15</inkml:trace>
  <inkml:trace contextRef="#ctx0" brushRef="#br0" timeOffset="55128.5494">27287 8396 0,'0'0'15,"36"-18"-15,-19 18 0,19 0 16,52-17-1,-53-1-15,36 18 16,-54-17-16,1 17 0</inkml:trace>
  <inkml:trace contextRef="#ctx0" brushRef="#br0" timeOffset="55290.205">27376 8414 0,'0'35'0,"17"53"16,1-52-16,-1 34 15,19-52-15,-1 35 16,-35-36-16,18 1 16,-1 0-16,1-18 31</inkml:trace>
  <inkml:trace contextRef="#ctx0" brushRef="#br0" timeOffset="55717.9741">27481 8802 0,'-17'0'15,"-1"0"-15,36 0 32,-1 0-32,36 0 15,-17 0-15,17-18 16,-18 18-16</inkml:trace>
  <inkml:trace contextRef="#ctx0" brushRef="#br0" timeOffset="56050.8992">27781 8784 0,'36'-35'0,"-72"70"0,89-88 16,-35 18-16,17 0 0,0-53 15,1 52-15,-19-52 16,-17 35-16,0-17 16,0 52-1,-35-17-15,17 52 16,-17 54-1,35 35-15,0-53 16,18 52 0,17-52-16,36 36 15,-36-54-15,53 18 16,-53-36-16,-17-17 16,17 0-16</inkml:trace>
  <inkml:trace contextRef="#ctx0" brushRef="#br0" timeOffset="56207.2813">28275 8590 0,'35'-17'16,"-70"34"-16,123-52 16,-52 17-16,-1 18 15,-17 0 1</inkml:trace>
  <inkml:trace contextRef="#ctx0" brushRef="#br0" timeOffset="56562.84">28557 8484 0,'18'0'47,"0"0"-31,-18-17-1,17 17-15,-17-18 16,0 36 46,0 35-62,0-18 16,36 35 0,-36-34-16,17-1 0,1-17 15,-1 35 1,1-36-16,-18 1 0,18-18 16</inkml:trace>
  <inkml:trace contextRef="#ctx0" brushRef="#br0" timeOffset="57013.7378">28769 8326 0,'18'-18'0,"-1"18"15,1 0-15,0 0 16,-1 0 0,1 0-16,0 0 0,-1 18 15,-17-1-15,18 36 16,-18-35-16,35 35 15,-35-36-15,35 36 16,-35-17-16,18-1 16,-18 0-16,18 0 0,-18 1 15,0 34 1,0-17-16,0-35 16,0 17-16,0-17 15,-18-18 1,-17 0-16,-18-18 15,35 18-15,-17-18 16,0 18-16,-1-17 0,-34-1 16,34 18-16</inkml:trace>
  <inkml:trace contextRef="#ctx0" brushRef="#br0" timeOffset="57413.5873">29457 9507 0,'18'0'15,"35"-17"1,17-1 0,-35 0-16,71 1 15,-71-1-15,18 18 0,18-17 16</inkml:trace>
  <inkml:trace contextRef="#ctx0" brushRef="#br0" timeOffset="57581.7176">29810 9243 0,'-18'88'0,"36"-176"0,-36 229 15,18-53-15,0-35 16,35 35-16,1-53 16,-1 1-16,-17-19 15,17 1-15,0-18 0,-17-18 16</inkml:trace>
  <inkml:trace contextRef="#ctx0" brushRef="#br0" timeOffset="57942.0303">30127 8661 0,'18'88'16,"-36"-176"-16,54 264 0,-19 0 15,1-70-15,-1-17 0,1-1 16,0 0-16,35 35 16,-36-87-16,1-1 15,0-17-15,-1-36 16,1 0-16,17-52 16,0 52-16,1 0 15,-1 18-15,0 18 16,-35 0-16,0 35 15,-17-18-15,-36 0 16,17-17-16,-34-18 16,35 0-16,-36-18 15,53 1 1,1-36-16,17 35 16,17-35-16,19 18 15</inkml:trace>
  <inkml:trace contextRef="#ctx0" brushRef="#br0" timeOffset="58142.1465">30674 8502 0,'0'0'16,"53"-35"-16,-18 17 0,53 0 15,-52 1-15,52-1 16,-53 18-16,0 0 0,-17 0 16</inkml:trace>
  <inkml:trace contextRef="#ctx0" brushRef="#br0" timeOffset="58299.3054">30868 8590 0,'0'0'15,"35"71"-15,-17-18 0,17 0 16,-17-18-16,17 18 16,-17-36-16,17 1 15,-35 0-15,18-1 16</inkml:trace>
  <inkml:trace contextRef="#ctx0" brushRef="#br0" timeOffset="58626.4782">31168 8908 0,'0'0'0,"18"0"16,-1-18-16,1 18 0,-1-35 16,36-18-16,-35 35 15,17-35-15,-35 36 16,0-36-1,0 35-15,0-17 16,-17 17-16,-1-17 16,0 35-16,1 0 15,-1 35-15,18-17 16,0 52-16,0-34 16,18 34-16,-1-35 15,36 18-15,0-17 16,-17-36-16,-1 0 15,-18-18 1,-17 0-16</inkml:trace>
  <inkml:trace contextRef="#ctx0" brushRef="#br0" timeOffset="58972.0768">31503 8467 0,'18'-18'15,"-36"36"-15,53-54 0,-17 36 16,0 0-16,-1 0 0,19 18 16,-19-18-16,1 0 15,-1 18-15,1-18 16,0 0-16,-18 17 16,0 1-16,0 17 15,-18 1-15,18 34 16,0-35-16,18 54 15,-1-54-15,1 35 16,0-34 0,-1-1-16,-17-17 15,18-18-15,-36 0 16,1-36 0,-1 36-16,0-17 0,-35-1 15,18 18 1,-18 18-16,36-1 15</inkml:trace>
  <inkml:trace contextRef="#ctx0" brushRef="#br0" timeOffset="61298.1061">20461 11165 0,'35'177'16,"1"-54"-16,-19 1 15,1-1-15,0 124 16,-18-141-16,17 0 0,-17-18 16,0-35-16,18 0 0,-18-18 15,0-52 1,-18-72-1,18 36-15,0-35 0,18-71 16,-18 89-16,18-18 16,34-71-16,-16 71 15,-1 0-15,0-1 0,1 19 16,16-54 0,-34 107-16,17-1 15,-35 53-15,18 54 16,-18-19-16,18 89 15,-18-53-15,17 70 16,1-70-16,17 70 16,-17-105-16,35 52 15,-36-70-15,19 18 16,-36-54 0</inkml:trace>
  <inkml:trace contextRef="#ctx0" brushRef="#br0" timeOffset="61447.1903">20726 12083 0,'0'0'15,"53"-18"-15,-18 18 0,53-35 16,-35 17 0,70 0-16,-70 1 15,-17 17-15</inkml:trace>
  <inkml:trace contextRef="#ctx0" brushRef="#br0" timeOffset="61830.453">21414 10918 0,'0'0'0,"35"0"0,35-17 16,-34-1-16,17 18 0,17-17 16,-52 17-16,17 0 15,-53 0 1</inkml:trace>
  <inkml:trace contextRef="#ctx0" brushRef="#br0" timeOffset="61995.9592">21431 11077 0,'0'0'16,"0"106"-16,0-71 0,18 36 15,17-18 1,-17-18-16,17-35 15,-17 18-15,17-1 0,-17-17 16,17 0-16,-17 0 0</inkml:trace>
  <inkml:trace contextRef="#ctx0" brushRef="#br0" timeOffset="62875.1186">21784 11430 0,'0'-18'31,"35"1"-31,-17-1 16,35-35-16,-18 18 15,18-53 1,-35 35-16,-1 18 0,1-54 15,-18 54-15,-18-18 16,1 53-16,-1 0 16,0 18-1,18-1-15,0 72 16,18-54-16,17 53 16,1-35-16,-19-18 0,54 36 15,-36-54-15,-17 19 16,17-19-16,-17-17 15,17 0-15,-17 0 16,-18-35-16</inkml:trace>
  <inkml:trace contextRef="#ctx0" brushRef="#br0" timeOffset="63200.9733">22243 10954 0,'-18'-71'0,"36"142"0,-18-159 16,0 70-16,17 18 15,1-18-15,17 18 16,-17 0-16,52 0 16,-52 0-16,17 18 0,1-18 15,-19 35-15,1-17 16,-18 52 0,0 1-16,0-36 0,0 53 15,0-17 1,0-18-1,0-18 1,0-17-16,-35-18 31,17 0-15,-17 0-16,35-18 16,-18 18-16,0 0 15</inkml:trace>
  <inkml:trace contextRef="#ctx0" brushRef="#br0" timeOffset="63508.1275">22825 11677 0,'53'0'0,"-106"0"16,141 18-16,0-18 0,-35 0 15,35 0 1,-70 0-16,0 0 16,-18-18-16</inkml:trace>
  <inkml:trace contextRef="#ctx0" brushRef="#br0" timeOffset="63625.8239">22913 11836 0,'0'0'16,"70"17"-16,-34 1 0,-1-18 15,53 0-15,-35 0 16,0 0-16</inkml:trace>
  <inkml:trace contextRef="#ctx0" brushRef="#br0" timeOffset="64499.3137">24483 11818 0,'17'-35'15,"-34"70"-15,34-88 0,-17 36 16,-17-1-16,-18 0 16,-1 18-16,-34 36 15,34 16-15,-34 37 16,52-36-16,1 35 15,17-53-15,17 18 16,18-35-16,1-18 16,34-36-16,-34 19 15,17-72 1,-36 54-16,1 0 0,-1 0 0,-17-1 16,18 19-16,0 17 15,17 53 1,-17 17-16,17 107 15,0-89-15,-17 18 16,17-1-16,-17 1 0,-1-18 16,1-17-16,-18 35 15,-18-53-15,-35-18 16,18-35-16,-18-18 0,-35-35 16,35 18-16,-53-71 15,71 53-15,-36-52 16,54-36-1,17 70-15,35-70 16,0 70-16</inkml:trace>
  <inkml:trace contextRef="#ctx0" brushRef="#br0" timeOffset="64710.874">24871 11024 0,'88'-35'16,"-176"70"-16,229-88 0,-18 36 16,-52-1-16,35 0 15,-71 18-15,0-17 16</inkml:trace>
  <inkml:trace contextRef="#ctx0" brushRef="#br0" timeOffset="64860.3848">25030 11148 0,'0'88'16,"0"-176"-16,17 229 0,36-71 16,-35-34-16,17-19 15,36 36-15,-36-35 16,18 0-16,-36-18 15,1 0-15</inkml:trace>
  <inkml:trace contextRef="#ctx0" brushRef="#br0" timeOffset="65227.5485">25488 11430 0,'0'0'0,"53"-35"16,-35-1-16,17-16 16,-17 34-16,17-53 15,-35 36-15,0 0 16,0 0-16,-18-36 15,18 53-15,-17 1 16,-1 17-16,0 0 0,1 53 16,-1-18-16,18 0 15,18 18-15,-1-18 0,36 54 16,-35-72-16,0 18 16,17-17-16,-17 17 15,34-17-15,-34-18 16,0 18-16,-18-36 15,17 0-15</inkml:trace>
  <inkml:trace contextRef="#ctx0" brushRef="#br0" timeOffset="65622.5497">25823 10971 0,'18'0'16,"35"-17"-16,17 17 15,-17-18 1,-35 18-16,35 0 16,-53 18-16,18 17 15,-18-17-15,0 52 16,0-34-16,0 34 15,0-17-15,17-18 16,-17 53-16,18-52 16,-18-19-16,17 19 0,-17-19 15,0 1 1,-17-36 0,-18 1-16,17-1 15,-53 18-15,54-18 16,-19 18-16,1 18 0,0-18 15,0 18-15,17-1 16,-17 19-16</inkml:trace>
  <inkml:trace contextRef="#ctx0" brushRef="#br0" timeOffset="66061.0907">27182 10742 0,'0'0'16,"-71"106"-16,53-18 0,-35 141 15,18-105-15,0 158 16,17-158-16,18 123 16,18-142-16,35 89 15,0-105 1,35 34-16,-35-70 16,35-18-16</inkml:trace>
  <inkml:trace contextRef="#ctx0" brushRef="#br0" timeOffset="66401.2984">27552 11359 0,'0'0'0,"88"-17"0,53-1 16,-53 18-16,159 0 15,-105 0-15,69 35 16,-123-17-16,-17 70 16,-71-35-16,-35 53 15,-18-35 1,-53 52-16,-35 18 16,88-88-16,18 0 15,17 0-15,0 0 0,36-18 16,70 36-16,-17-36 15,70-17 1,-71-18-16,36-18 16,-71 0-16,-35-17 15,-35 0-15</inkml:trace>
  <inkml:trace contextRef="#ctx0" brushRef="#br0" timeOffset="66556.5003">27817 11994 0,'70'-17'16,"-140"34"-16,211-52 0,0 0 16,-53 17-16,18 1 0,-36 17 15,71-36 1,-88 36-16,-17-17 0,-1-1 16</inkml:trace>
  <inkml:trace contextRef="#ctx0" brushRef="#br0" timeOffset="66770.8444">28822 10989 0,'0'0'0,"18"-18"0,87-17 15,-52 17-15,71 1 16,-71-1-16,17 1 16,-52-1-16</inkml:trace>
  <inkml:trace contextRef="#ctx0" brushRef="#br0" timeOffset="66968.4431">28963 10954 0,'0'0'0,"0"53"0,0-18 16,18 53-16,-18-53 16,17 18-16,1 36 15,0-37-15,-1-16 16,1-1-16,0-17 0,17 17 16,0-35-16,0 0 15,1 0-15,-1-18 16,-17 1-16</inkml:trace>
  <inkml:trace contextRef="#ctx0" brushRef="#br0" timeOffset="67324.6225">29404 11465 0,'53'-17'0,"-106"34"0,124-70 16,-18 0-16,-36 18 15,1 18-15,17-54 16,-35 36-16,0-53 16,0 70-16,-18-53 15,18 54-15,-35-36 16,18 53-16,-1 17 15,18 1-15,-18 70 16,18-35 0,18 35-16,0-35 15,-1-17-15,18-1 0,1 0 16,34 18-16,-34-35 16,-19-18-16,18 17 0,1-34 15</inkml:trace>
  <inkml:trace contextRef="#ctx0" brushRef="#br0" timeOffset="67679.348">29827 10971 0,'36'-35'0,"-72"70"0,107-70 15,-53 35-15,17 0 16,-18 18-16,19-1 15,-19-17-15,1 18 16,0 0 0,-18-1-1,0 54-15,0-36 16,0 0-16,17 18 0,-17-17 16,18 52-16,0-35 15,-1 17 1,1-52-16,-18 17 15,0-17-15,0-1 16,-18-17-16,1 0 16,-19-17-16,19 17 15,-54 0-15,53 0 16,-34 0 0,34 0-16</inkml:trace>
  <inkml:trace contextRef="#ctx0" brushRef="#br0" timeOffset="68242.6591">30304 10901 0,'0'0'0,"-18"-35"0,0 17 16,18-17-16,0 17 0,0 0 15,18 18 1,17 18-1,1 0-15,34 105 16,-35-52-16,54 123 16,-54-88-16,53 123 15,-70-106-15,17 107 16,-17-107-16,-18-17 16,0-18-16,-18 18 0,-53 53 15,18-89-15,-70 36 16,52-53-16,1-18 15,-89 36 1</inkml:trace>
  <inkml:trace contextRef="#ctx0" brushRef="#br0" timeOffset="71223.3283">15822 14993 0,'18'88'16,"-1"-35"-16,1 88 15,-18-53-15,18 71 16,-18-71-16,0-17 16,17 35-1,1-89-15,-18 19 0,35-36 16,-17-18-1</inkml:trace>
  <inkml:trace contextRef="#ctx0" brushRef="#br0" timeOffset="71595.4774">15963 14940 0,'88'0'16,"-176"0"-16,229 18 0,0-18 16,-70 17-16,17-17 0,-17 0 15,70 0-15,-71 0 16,1 36-16,-36-19 16,1 89-1,-19-35-15,-17-1 0,0 1 16,0-1-16,-17 89 15,17-88-15,-18 52 16,18-70-16,-18 0 0,-35 18 16,36-36-1,-72 0-15,37-35 16,-1 0-16,0 0 16,0 0-16,0-18 0,-71 1 15,54-1-15,-1 1 16,54 17-16,-1 0 15</inkml:trace>
  <inkml:trace contextRef="#ctx0" brushRef="#br0" timeOffset="72056.7159">16898 15540 0,'0'0'15,"18"18"-15,17-18 16,53 0 0,-17 0-16,-18 0 0,70 0 15,-88-18-15,54 0 16,-54 1-16,-17-1 15,-1 0-15,-34 1 16,-19-19-16,19 19 16,-19 17-16,1-18 0,17 18 15,1-18 1,52 18-16,36 0 16,17 0-1,-35 0-15,53 18 16,-71 0-16,18 17 15,-36-17-15,-34 35 16,-1-36-16,0 1 16,-52 17-1,17-17-15,18-1 16,17 1-16,-17 0 0,17-1 0,18 1 16</inkml:trace>
  <inkml:trace contextRef="#ctx0" brushRef="#br0" timeOffset="72518.5791">17992 15258 0,'0'0'0,"-18"0"0,18 17 16,0 1-16,18 35 0,17 70 15,-17-70-15,-1 18 16,19 52-16,-19-70 15,18 35-15,-17-70 16,17-18 0,-17-18-16,-18-17 15</inkml:trace>
  <inkml:trace contextRef="#ctx0" brushRef="#br0" timeOffset="72874.3521">18045 15187 0,'0'0'16,"35"-35"-16,-17 17 0,17 18 0,71-17 16,-36 17-16,107-18 15,-89 18-15,-18 0 16,-17 0-16,0 18 0,18 34 16,-36 1-1,-17 53-15,-18-35 16,-36 70-16,19-71 15,-1 54-15,0-54 16,-17 19 0,35-54-16,-17-17 15,-1-1-15,18 1 0,-35-18 16,17 0-16,0 0 16,-17 0-16,17-18 0,-35 1 15,18 17 1,0-18-16,-18 18 15,35 0-15,1 0 0</inkml:trace>
  <inkml:trace contextRef="#ctx0" brushRef="#br0" timeOffset="73146.3327">18909 15663 0,'0'0'16,"70"-17"-16,-34 17 0,52-18 15,-53 0-15,53 1 16,-35 17-16,0-18 16,-17 18-16,-19-17 15</inkml:trace>
  <inkml:trace contextRef="#ctx0" brushRef="#br0" timeOffset="73369.2896">19279 15399 0,'0'0'0,"53"0"16,-35 0-16,17 17 0,0-17 16,1 18-16,-1 0 15,18-1-15,-53 19 16,18-1 0,-36 0-16,0-17 0,-35 35 15,36-36-15,-36 1 16,35 0-16,1-1 15,34 1 1,18-18-16</inkml:trace>
  <inkml:trace contextRef="#ctx0" brushRef="#br0" timeOffset="73601.7384">19756 15328 0,'17'124'0,"-34"-248"0,52 301 16,-18-54-16,-17-52 16,36 34-1,-19-52-15,-17-35 0,36 17 16,-19-35-16,1-17 15</inkml:trace>
  <inkml:trace contextRef="#ctx0" brushRef="#br0" timeOffset="73964.6278">19738 15117 0,'0'0'0,"70"17"16,-17 1-16,18-1 0,70 1 16,-53 0-16,106-1 15,-123-17-15,70 18 16,-88 0-16,0 52 16,-53-35-1,17 18-15,-34 18 0,17-18 16,-35 17-16,17 1 0,-17 52 15,17-70-15,0 36 16,1-54-16,-1 0 16,18-17-16,-18-18 15,1 0-15,-1 0 16,0 0-16,-17 0 16,-35-18-16,34 18 15,-52 0-15,53 0 16,0 0-16</inkml:trace>
  <inkml:trace contextRef="#ctx0" brushRef="#br0" timeOffset="74228.9997">20690 15681 0,'18'0'16,"-36"0"-16,54 0 15,52 0-15,-35 0 16,70-18-16,-70 18 16,35-17-16,-70-1 15,17 0-15,-35 1 16,-17-18-1</inkml:trace>
  <inkml:trace contextRef="#ctx0" brushRef="#br0" timeOffset="74397.259">21131 15505 0,'-35'-36'0,"35"19"16,35 70-16,-70-124 0,70 71 15,1 0-15,-1 0 16,106 35 0,-53 18-1,-17 18-15,-36-18 16,-35-36-16,0 36 15,-18-35-15,-34 17 16,16-17 0,-52-1-16,35-17 15,0 18-15</inkml:trace>
  <inkml:trace contextRef="#ctx0" brushRef="#br0" timeOffset="74952.5598">15081 15522 0,'36'18'16,"-1"-18"-16,71-18 15,-53 1 1,35-19-16,-35 19 16,35-1-16,-70 18 15,17 0-15</inkml:trace>
  <inkml:trace contextRef="#ctx0" brushRef="#br0" timeOffset="75161.0057">15399 15381 0,'0'0'0,"-18"0"0,36 0 16,17 18 0,18-1-1,-18 1-15,18-18 0,18 18 16,-36-18-16,0 17 15,-35 1 1,-17 0 0,-1-1-16,-53 19 15,19-1-15,16-18 0,1 1 16</inkml:trace>
  <inkml:trace contextRef="#ctx0" brushRef="#br0" timeOffset="80153.6857">14129 14993 0,'0'18'63,"17"52"-63,1-17 15,0 106-15,-1-71 16,1 71-16,-18-71 16,0-17-16,0-18 15,0-1-15,18 1 16,-18-70 0,0-36-1,0 18-15,0-71 16,0 53-16,17-53 15,1 53-15,0-70 16,-18 70-16,17 0 16,-17-53-1,0 88-15,18-17 0,-18 53 32,17 35-17,1-1-15,-18 1 0,18 0 16,-1 71-16,1-71 15,0-18-15,-1 18 0,1-18 16,17 18-16,-35-35 16,0-1-16,0 1 15,-17-18-15</inkml:trace>
  <inkml:trace contextRef="#ctx0" brushRef="#br0" timeOffset="80292.9601">14235 15558 0,'53'-18'16,"-18"18"-16,18-18 15,-18 1-15,-17-1 16,-1 18-16</inkml:trace>
  <inkml:trace contextRef="#ctx0" brushRef="#br0" timeOffset="82379.2337">14429 14746 0,'0'-18'0,"17"18"31,19-17-15,-1 17-16,18-18 15,-36 1-15,1 17 16,0 0-16</inkml:trace>
  <inkml:trace contextRef="#ctx0" brushRef="#br0" timeOffset="82561.9144">14482 14764 0,'0'35'16,"0"-70"-16,0 105 0,17-52 0,-17 35 16,0-35-16,0 17 15,0-18-15,18 1 16,-18 0-16,17-1 16</inkml:trace>
  <inkml:trace contextRef="#ctx0" brushRef="#br0" timeOffset="82827.6638">14587 14905 0,'0'0'0,"0"18"0,18 17 15,0-35-15,17 0 16,0 0-16,-17 0 15,35-18-15,-36 1 16,1-19 0,-18 19-16,0-19 0,-35 1 15,17 0-15,-35 17 16,36 0-16,-36 36 16,35-18-16,18 18 15,-18-1-15,36 1 0</inkml:trace>
  <inkml:trace contextRef="#ctx0" brushRef="#br0" timeOffset="83268.0271">14817 14640 0,'17'-17'16,"-17"-1"-16,18 18 0,17-18 15,-17 1 1,0-1-16,17 18 15,0 18 1,-35 17 0,0 0-1,0-17-15,18 52 16,-18-34-16,0 34 16,17-52-16,-17 17 0,0-17 15,18 17-15,-18-17 16,-18-36 15,-17 1-15,17 17-16,-17 0 0,18 0 15</inkml:trace>
  <inkml:trace contextRef="#ctx0" brushRef="#br0" timeOffset="83713.7503">14552 14781 0,'0'18'15,"0"0"1,0-1-16,-18 1 16,18 17-1,0-17-15,0 17 16,0-17-16</inkml:trace>
  <inkml:trace contextRef="#ctx0" brushRef="#br0" timeOffset="84062.5121">13529 15346 0,'53'-18'0,"-35"1"16,52-1-16,-52 18 16,17-18-16</inkml:trace>
  <inkml:trace contextRef="#ctx0" brushRef="#br0" timeOffset="84196.3015">13511 15522 0,'0'0'0,"36"18"0,34-18 16,-34 0 0,16-18-16,-16 1 15,-19 17-15</inkml:trace>
  <inkml:trace contextRef="#ctx0" brushRef="#br0" timeOffset="84653.0536">12488 15169 0,'0'0'0,"18"36"16,0-19-16,52 54 15,36 35 1,-53-71-16,35 71 15,-53-71-15,18 71 16,-35-71-16,0 1 0,-1 34 16,-17-52-16,0-1 15,-17 1-15</inkml:trace>
  <inkml:trace contextRef="#ctx0" brushRef="#br0" timeOffset="84854.5295">12823 15258 0,'0'0'16,"-35"88"-16,18-35 0,-54 70 16,36-52-1,-1-1-15,1 1 0,18-1 16,-1 1-16,0-18 15,18 0-15,0-18 0</inkml:trace>
  <inkml:trace contextRef="#ctx0" brushRef="#br0" timeOffset="87584.067">8520 3969 0,'-18'0'0,"36"0"31,-1 0-31,19-18 16,69 0 0,-52 1-16,71-54 0,-54 54 15,71-54 1,-70 36-16,35-18 16,-71 35-16,18 1 15,-53-1-15,-18 18 16</inkml:trace>
  <inkml:trace contextRef="#ctx0" brushRef="#br0" timeOffset="87914.5816">8784 3528 0,'0'-18'15,"18"1"-15,-36 34 32,-52 54-17,34-18 1,-69 35-16,69-18 16,-70 36-16,71-71 15,-53 54 1,70-54-16,-17 18 15,53-35-15,35-1 16,-1 1-16,90-18 16,-72 17-16,18-17 0,-17 0 15,52 18 1,-70 0-16</inkml:trace>
  <inkml:trace contextRef="#ctx0" brushRef="#br0" timeOffset="91131.4096">5521 14676 0,'0'-18'0,"-18"-17"15,1 35-15,-19-18 16,1 18-16,0 0 15,-71 53-15,53-18 16,-53 71-16,71-53 16,-36 88-1,54-70-15,17 52 16,0-88-16,17 18 0,36 0 16,71-35-1,-54-71 1,-34 18-16,34-36 15,-52 18-15,-18 18 16,18-18-16,-18 0 16,-18 0-16,18 18 0,-18-53 15,1 70-15,-1-17 16,0 35-16,18 17 16,18 54-1,0 0-15,35 34 16,-18-52-16,0-17 0,53 34 15,-52-35-15,34 1 16,-52-36-16,-1 0 16</inkml:trace>
  <inkml:trace contextRef="#ctx0" brushRef="#br0" timeOffset="91425.9017">5662 14164 0,'0'0'0,"18"-18"15,-1 18-15,19 0 16,-19-17-16,36 17 16,-18-18-16,-17 18 15,0 0-15,-1-18 0,-17 1 32</inkml:trace>
  <inkml:trace contextRef="#ctx0" brushRef="#br0" timeOffset="91594.4321">5733 14111 0,'0'0'0,"0"35"0,17 36 16,1-18-16,0 17 15,-1-17 1,-17-17-16,35 34 16,-35-52-16,18-1 15,0 1-15,-1-18 0,1 0 0,0 0 16,17-18-16</inkml:trace>
  <inkml:trace contextRef="#ctx0" brushRef="#br0" timeOffset="91854.4577">6033 14305 0,'0'0'0,"0"35"15,0 1-15,0-19 0,17 19 16,-17-19-16,35 1 15,-17-18-15,35 0 16,-35-18-16,-1 1 16,19-36-16,-36 17 15,0 1-15,0 0 16,-36 17 0,19 1-16,-19-1 15,19 18-15,-1-18 16,0 18-16,18-17 15,18 17-15</inkml:trace>
  <inkml:trace contextRef="#ctx0" brushRef="#br0" timeOffset="92160.8039">6209 14041 0,'18'-18'31,"17"18"-16,0 0-15,18-18 16,-35 18-16,17 0 16,-17 18-16,17 17 15,-35-17-15,17 52 16,-17-34-16,18 70 16,0-71-16,-1 53 15,1-70-15,17 35 16,-17-36-16,-18 1 15,18-18-15,-36 0 16,0 0 0,-35 0-16,0 17 15,-52 19-15,52-19 16</inkml:trace>
  <inkml:trace contextRef="#ctx0" brushRef="#br0" timeOffset="99140.6504">5433 16245 0,'17'142'16,"-34"-284"-16,52 372 0,-17-54 15,-1-70-15,1 53 16,-18-106-16,0 17 16,0-52-16,0-36 15,0-52 1,0-1-16,-18-88 15,18 89-15,0-89 16,0 71-16,0 0 0,18-71 16,0 88-16,-1-17 15,1 70 1,17 36-16,-17 17 16,17 18-16,-17 36 0,35 105 15,-36-71-15,19 106 16,-1-140-16,-18-1 15,19-35-15,-1 0 0,0-1 16,-17-34 0,0-18-16</inkml:trace>
  <inkml:trace contextRef="#ctx0" brushRef="#br0" timeOffset="99295.7456">5539 16722 0,'0'0'16,"35"0"-16,-17 0 0,17 0 15,-18-18-15,54-17 16,-36 17-16</inkml:trace>
  <inkml:trace contextRef="#ctx0" brushRef="#br0" timeOffset="99518.5316">5874 15910 0,'53'-35'15,"-18"17"-15,0 1 0,18-1 16,-18 0-16,1 1 0,-1-1 16,-17 1-16,-18-1 15</inkml:trace>
  <inkml:trace contextRef="#ctx0" brushRef="#br0" timeOffset="99680.675">6033 15857 0,'0'0'16,"0"89"-16,17-54 0,1 53 16,-1-53-16,1 18 15,0-53-15,-1 18 16,1-18-16,0 0 0,17 0 16</inkml:trace>
  <inkml:trace contextRef="#ctx0" brushRef="#br0" timeOffset="99941.1106">6297 16034 0,'0'53'0,"0"-106"0,0 141 16,18-53-16,-1-17 0,19 17 15,-1-35-15,35 0 16,-34-17-1,-19-1-15,1 0 0,17-17 16,-35-18 0,0 18-16,-17 17 0,-19-35 15,-17 18 1,36 35-16,-18-18 16,17 18-16,18-17 15</inkml:trace>
  <inkml:trace contextRef="#ctx0" brushRef="#br0" timeOffset="100263.8831">6579 15769 0,'0'0'16,"0"-17"-16,18 17 0,17-18 15,1 0-15,-19 18 16,36-17-16,-18 17 15,1-18-15,-19 18 16,1 18-16,0-1 16,-18 19-16,17-1 0,18 35 15,-35-17-15,36 35 16,-19-35-16,1 18 16,-18-53-16,0 35 15,0-36 1,-18-17-16,1 0 15,-36 0-15,35 0 16,-52 0 0,34 0-16,1 18 15</inkml:trace>
  <inkml:trace contextRef="#ctx0" brushRef="#br0" timeOffset="108422.3871">14411 16351 0,'0'18'47,"-18"-18"-47,18 18 31,0-36-15,0 0-1,18 1 1,-18-1-16,0 0 16,0 1-1,0 34 17,0 72-17,0-37-15,0 72 16,0-71-16,-18 88 15,18-70-15,-17 52 16,17-70-16,0 0 16,0-36-1,0 1-15,0-36 16,0 1 0</inkml:trace>
  <inkml:trace contextRef="#ctx0" brushRef="#br0" timeOffset="108721.1184">14129 16492 0,'-18'-17'15,"36"34"-15,-36-52 0,18 0 16,18 17-16,-1-17 15,19 17-15,-1-17 0,18-36 16,-18 54-16,-17-1 16,-1 1-16,19 17 15,-19 0-15,1 52 16,0-16-16,-1 34 16,1-17-16,-18-35 15,18 17-15,-1 0 0,1-17 16,-1 0-16,19-18 15</inkml:trace>
  <inkml:trace contextRef="#ctx0" brushRef="#br0" timeOffset="110251.4776">16140 14975 0,'0'-17'15,"17"17"17,-34-18-1,-1 18-15,0 0-16,-17 0 15,0 0 1,17 18-16,-17-18 0,-18 0 15,35-18-15,-35 18 16,36 0-16,17-17 16</inkml:trace>
  <inkml:trace contextRef="#ctx0" brushRef="#br0" timeOffset="111037.0714">15910 15840 0,'0'0'0,"0"-18"0,0 0 16,0 1 0,-17 17-1,17 17 1,0 1-1,17 0 1,-17-1-16,18 19 16,0-36-16,-1 17 0,1-17 15,-1 0-15</inkml:trace>
  <inkml:trace contextRef="#ctx0" brushRef="#br0" timeOffset="114772.7179">15663 16757 0,'0'0'0,"-17"0"15,-1 0 1,18-18-16,-18 18 15,36 0 17,17 0-32,-17 0 15,88 0 1,-53 0-16,17 0 0,213 0 16,-72-17-1,18-1 1,54 0-1,-125 18-15,195-35 16,-159 17-16,230-34 16,-195 34-16,212 0 15,-229 1-15,211 34 16,-247-17-16,159 36 16,-176-19-16,0 1 15,105 17-15,-17-35 16,-141 0-16,88 0 15,-141 0-15,35-35 16,-70 35-16,0-35 16,-36 35-16,-17-18 15</inkml:trace>
  <inkml:trace contextRef="#ctx0" brushRef="#br0" timeOffset="115069.3895">20743 16210 0,'0'0'0,"18"18"16,17-1-16,1 19 0,16-19 16,54 54-16,-53-36 15,88 18 1,-88-18-16,71 18 15,-89-35-15,0 0 0,-35 17 16,0-18-16,-35 1 16,-18 0-16,-17-1 0,-107 36 15,71-17-15,-70 34 16,88-35 0,-53 36-16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17:59.95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4163 0,'-18'0'0,"0"0"15,18 17 1,-17-17 0,34 0-1,19 18-15,-1-18 16,53 0-16,-53 0 16,1-18-16,17 18 0,17 0 15,-35 0-15,36-17 16,-36 17-1,-17 0-15,17 0 16,-35-18 0,0 1-16,-17-1 15</inkml:trace>
  <inkml:trace contextRef="#ctx0" brushRef="#br0" timeOffset="256.0238">1217 3828 0,'0'0'16,"18"17"0,17 1-1,-17-18-15,52 18 16,-17-1-16,-18 1 0,36 35 16,-53-36-16,-1 19 15,1 17-15,-18-18 0,0 0 16,-35 36-1,35-36-15,-53 18 16,17-18-16,1 0 16,17-17-16,1 0 15,17-1-15,-18 1 0</inkml:trace>
  <inkml:trace contextRef="#ctx0" brushRef="#br0" timeOffset="1974.9978">1005 6244 0,'0'0'0,"18"0"47,17 0-47,1 18 16,69-18-16,-69 0 16,70 0-1,-54-18-15,-16 18 0,-1-17 16,0 17-16,18-18 15,-35 18-15,17-18 16,-35 1-16</inkml:trace>
  <inkml:trace contextRef="#ctx0" brushRef="#br0" timeOffset="2235.54">1358 5980 0,'0'17'15,"18"1"1,17-18 0,0 18-16,1-18 0,-1 17 15,0 1-15,53 17 0,-52-17 16,-1-1-16,36 54 16,-54-36-16,-17 0 0,0 18 15,-17-17 1,-36 17-16,35-18 15,-17-18-15,-36 36 16,36-35-16,-71 70 16</inkml:trace>
  <inkml:trace contextRef="#ctx0" brushRef="#br0" timeOffset="415628.135">3739 8714 0,'0'-18'0,"-17"-17"16,-1 35-16,18-18 16,-17 0-16,-19 18 0,-17 0 15,18 18 1,-18 35-16,18-18 15,17 18-15,1 35 16,-1-52-16,18-1 0,18 35 16,-1-52-16,36 17 15,-18-35 1,36-17-16,-18-19 16,17-69-16,-34 52 15,-19 0-15,1-18 16,-18 18-16,0-105 15,-18 69-15,-35-87 16,18 88-16,0 0 0,-36-18 16,54 88-16,-1 18 15,0 35-15,18 71 16,18-18-16,0 1 16,-1 16-16,36 54 15,0-88-15,-18-18 16,54 53-16,-54-71 15,35 35-15,-34-52 16,17 17-16,-36-35 16,1 18-16,0-18 15</inkml:trace>
  <inkml:trace contextRef="#ctx0" brushRef="#br0" timeOffset="415949.8925">4110 8414 0,'18'0'15,"17"0"1,-18 0-16,54 17 16,-36 1-16,1 0 15,-1 17 1,0 18-16,-35-18 15,-18 18-15,1-35 16,-1 35-16,1-18 16,17-17-16,0 17 15,0-18-15,17 36 16,-17-35-16,53 0 16,-35-1-16,17-17 15,-17-17-15,-1-1 16,-17 0-16,-17 18 15</inkml:trace>
  <inkml:trace contextRef="#ctx0" brushRef="#br0" timeOffset="416097.0328">4163 8625 0,'70'18'15,"-140"-36"-15,176 54 0,-18-36 16,-53 0-16,18-18 0,0 0 15,-35 1-15</inkml:trace>
  <inkml:trace contextRef="#ctx0" brushRef="#br0" timeOffset="416339.4576">4463 7867 0,'17'-18'16,"-34"36"-16,52-53 0,35 17 16,-34 18-16,-1-18 15,36 18-15,-54 0 16,19 0-16,-19 0 15,-17-17-15</inkml:trace>
  <inkml:trace contextRef="#ctx0" brushRef="#br0" timeOffset="416562.2072">4621 7814 0,'0'18'16,"0"35"-1,0-18-15,0-17 0,-17 52 16,17-17-16,0-18 16,0-17-16,0 52 15,17-52-15,1 17 16,0-17-16,17 0 16,-17-18-16,17 0 15,-17-18-15</inkml:trace>
  <inkml:trace contextRef="#ctx0" brushRef="#br0" timeOffset="416955.8766">4833 8273 0,'18'0'32,"-1"-18"-17,19 0-15,-19-17 0,1-18 16,0 36-16,-1-36 16,1 17-1,-18-34-15,0 35 16,0 17-16,0 0 0,-18 1 15,18-1-15,-17 18 0,-1 0 16,0 0-16,18 35 16,-17 1-16,17 34 15,0-52 1,0 17-16,17 0 0,19 53 16,16-70-1,-16 0 1,-19-18-16,1-18 15</inkml:trace>
  <inkml:trace contextRef="#ctx0" brushRef="#br0" timeOffset="417278.5806">5098 7867 0,'17'0'15,"-34"0"-15,52 0 16,0 0-16,-17 0 15,-1 0-15,19 0 0,-19 18 16,1-1 0,-18 19-1,0-19-15,18 36 16,-18-18-16,0 36 16,17-36-16,-17 0 15,0 1-15,0-1 16,-17-17-1,-1-1-15,0-17 16,1 0 0,17-17-16,-18 17 15,18-18-15,-18 18 16</inkml:trace>
  <inkml:trace contextRef="#ctx0" brushRef="#br0" timeOffset="417599.5556">5644 8343 0,'0'0'0,"18"0"0,0-17 15,52 17-15,-34-18 16,-1 18-16,-18-18 15,-34 36 1</inkml:trace>
  <inkml:trace contextRef="#ctx0" brushRef="#br0" timeOffset="417734.414">5662 8520 0,'0'0'15,"71"-18"-15,-54 18 0,19-18 16,-19 18-16</inkml:trace>
  <inkml:trace contextRef="#ctx0" brushRef="#br0" timeOffset="418473.5446">7073 8484 0,'0'0'16,"-17"-53"-16,-19 36 0,19-1 15,-19 0-15,1 18 0,-35 18 16,17 17-16,0 36 15,17-18-15,19 53 16,17-53-16,53 35 16,-36-53-16,72 0 15,-37-35-15,1 0 16,0-17-16,0-19 16,35-52-16,-52 35 15,-19-52-15,-17 34 16,-17-88-16,-19 89 15,19-19-15,-19-16 16,-52-54-16,53 106 16,-18-18-16,18 107 15,17 87 1,71 159 0,35-123-1,18 0-15,-53-106 16,53 35-16,-53-53 15,0-17-15,35 17 16,-53-17-16</inkml:trace>
  <inkml:trace contextRef="#ctx0" brushRef="#br0" timeOffset="418818.4765">7585 8396 0,'0'0'15,"-53"53"-15,18-18 16,-18 71-16,35-71 16,18 18-16,0 36 15,35-72-15,36 18 16,-36-17-16,53-36 16,-52 1-16,16-36 15,-34 35-15,-18-52 16,0 17-16,-18 18 15,1-1-15,-18 19 0,-1-19 16,19 36-16,-1 0 16,18 18-16,18 35 15,-1-35 1,36 17-16,-18-18 16,36 1-16,-18-18 15,-18 0-15,18-18 16,-35 1-16</inkml:trace>
  <inkml:trace contextRef="#ctx0" brushRef="#br0" timeOffset="419025.0182">7849 7708 0,'18'-35'15,"-36"70"-15,54-88 16,17 18 0,-36 17-16,18 1 0,1 17 15,-19-18-15,1 18 0,0 0 16,-1 18-16</inkml:trace>
  <inkml:trace contextRef="#ctx0" brushRef="#br0" timeOffset="419186.9475">7973 7743 0,'0'0'0,"0"36"0,0 52 16,17-53-16,-17 18 15,18 0 1,0-35-16,17 17 0,-17-17 16,17-1-1,-17-17-15,-1 0 0,1-17 16</inkml:trace>
  <inkml:trace contextRef="#ctx0" brushRef="#br0" timeOffset="419541.9167">8202 8079 0,'0'0'16,"0"17"-16,18-34 15,-1 17-15,1-18 16,0 0-16,-1-17 0,1 17 16,17-52-16,-35 35 15,18-54-15,-18 54 16,0 0-16,-35-36 16,35 54-16,-36-19 15,36 54 1,0 35-1,0-18-15,0 53 16,18-52-16,17 34 16,-17-34-16,-1-19 15,36 36-15,-35-53 16,35 0-16,-35-18 16,-18 1-1</inkml:trace>
  <inkml:trace contextRef="#ctx0" brushRef="#br0" timeOffset="419842.812">8484 7567 0,'0'0'15,"18"-35"-15,0 35 16,-1 0-16,1 0 0,17 17 16,-17 1-16,-1 17 15,1-17-15,17 17 16,-35 1-16,36 34 15,-36-35-15,17 36 16,1-36-16,-18 1 16,0-1-16,0-18 15,0 1-15,0 0 16,-18-18 0,-17-18-1,0 18-15,-18-18 16,18 18-16,-18 0 15,35 18-15,0 17 16</inkml:trace>
  <inkml:trace contextRef="#ctx0" brushRef="#br0" timeOffset="420276.0114">9172 8343 0,'18'0'31,"35"-17"-15,53-1-16,-71 0 16,53 18-16,-53-17 15,54 17-15,-72-18 16,18 18-16,-35-18 16</inkml:trace>
  <inkml:trace contextRef="#ctx0" brushRef="#br0" timeOffset="420449.8751">9472 8079 0,'-35'70'0,"70"-140"0,-105 193 15,-1-17-15,36-53 16,-1 0-16,-16 35 16,52-70-16,-18 17 15,0-17-15,36-36 16</inkml:trace>
  <inkml:trace contextRef="#ctx0" brushRef="#br0" timeOffset="420610.2281">9190 8132 0,'0'0'15,"35"52"-15,-17-16 0,-1-1 16,54 53-16,-36-53 15,1 1-15,-1-1 0,53 18 16,-53-18-16,-17-17 16</inkml:trace>
  <inkml:trace contextRef="#ctx0" brushRef="#br0" timeOffset="422006.4074">10425 8290 0,'0'-53'16,"0"106"-16,-18-141 15,0 70-15,-17 1 0,-18-1 16,0 18-16,18 18 0,-53 70 15,52-53 1,-16 71-16,52-71 16,35 36-16,0-36 15,71-17-15,-53-18 16,70-18-16,-70 1 16,35-36-1,-52 17-15,-19-34 16,-17 52-16,0-17 15,-17 17-15,17 1 0,-36 34 16,19 19-16,17 16 16,0 19-16,0 0 0,0 17 15,17 88-15,1-88 16,0 36-16,-18-89 16,0 0-16,0 1 0,-18-1 15,-35-17 1,18-18-16,0 0 0,-71-36 15,53 1-15,18 0 16,-36-53-16,36 35 16,17-36-16,18 37 15,0-1-15</inkml:trace>
  <inkml:trace contextRef="#ctx0" brushRef="#br0" timeOffset="422640.7122">10724 7479 0,'0'0'0,"18"0"16,17-18-1,1 18-15,17-17 16,-18 17-16,0 0 0,-17 0 16,-1 0-16,-34 17 31,-36-17-15,35 0-16,1 18 0,-19-18 15,19 18-15,-1 17 16,18 0-16,0 36 15,18-36-15,-18 18 16,17-18-16,36 36 16,-35-36-16,-1-17 0,19 17 15,-19-17-15,1-1 16</inkml:trace>
  <inkml:trace contextRef="#ctx0" brushRef="#br0" timeOffset="422969.7979">11113 7920 0,'0'0'16,"17"0"-16,1-18 16,-1 1-16,19-36 15,-19 17-15,1-34 16,0 35-16,-18-36 15,-18 53-15,0-35 16,1 36-16,17-1 16,-36 18-16,19 18 15,17-1-15,-18 19 0,18-1 16,0 36-16,18-36 16,17 35-16,0-34 15,18 17-15,-35-36 16,35 1-1,-18-18-15,-17-18 16</inkml:trace>
  <inkml:trace contextRef="#ctx0" brushRef="#br0" timeOffset="423283.9901">11412 7514 0,'0'0'15,"36"0"-15,-19 0 0,19 0 16,-19 18-16,1-18 16,-1 0-16,1 17 15,0 1-15,-18 0 16,0 17-16,0 18 16,17-18-16,-17 53 15,0-52-15,18-1 16,0 18-16,-18-35 15,0 17-15,-18-35 16,18 17-16,-18-17 16,-35 0-16,36-17 15,-18 17-15,17-18 16,-17 1 0</inkml:trace>
  <inkml:trace contextRef="#ctx0" brushRef="#br0" timeOffset="423791.8226">12030 7461 0,'0'18'0,"0"35"16,0-18-1,0 18 1,-18-35-16,18 35 16,0-36-16</inkml:trace>
  <inkml:trace contextRef="#ctx0" brushRef="#br0" timeOffset="424275.1926">12435 7779 0,'0'0'15,"-17"35"-15,-1 0 0,1 71 16,-1-35-16,18-1 15,-18 89-15,18-88 16,36 34-16,-19-52 16,18 0-16,1-17 15,-1-1-15,36-18 16,-36-17-16,0 0 16</inkml:trace>
  <inkml:trace contextRef="#ctx0" brushRef="#br0" timeOffset="424569.6277">12788 8008 0,'0'0'16,"53"0"-16,0 0 0,35 35 16,-35-17-16,-18 0 15,36 35-15,-53-18 16,-1-18-16,-17 19 0,-17-1 15,-36 53-15,17-35 16,-16 18-16,52-36 16,-18 0-16,36 1 0,-18-19 15,52 18 1,-16-17-16,34-18 16,-34 0-16,-19 0 15,1 0-15,-1-18 0,-17 1 16,0-1-16</inkml:trace>
  <inkml:trace contextRef="#ctx0" brushRef="#br0" timeOffset="424714.6216">12894 8361 0,'0'0'0,"0"-18"0,35 18 16,-17-17-16,70 17 15,-53 0-15,1 0 16,17 0-16,-18 0 15,0-18-15</inkml:trace>
  <inkml:trace contextRef="#ctx0" brushRef="#br0" timeOffset="425242.2026">13529 7585 0,'18'0'31,"35"17"-31,-36-17 15,36-17-15,-35 17 16,-1 0 0,1 0-16</inkml:trace>
  <inkml:trace contextRef="#ctx0" brushRef="#br0" timeOffset="425447.7122">13564 7638 0,'0'53'16,"0"-106"-16,0 123 0,18 1 16,-18-54-16,0 19 15,18-19-15,-18 1 0,17 0 0,1-1 16,17 19 0,0-36-16,-17 17 15,17-17 1,-17-17-16</inkml:trace>
  <inkml:trace contextRef="#ctx0" brushRef="#br0" timeOffset="425826.9043">13864 8008 0,'0'0'16,"18"0"-16,-1 0 0,19-18 16,-19 1-16,1-1 0,17-17 15,-35 17-15,18-35 16,-18 18 0,0-36-16,0 54 15,0-18-15,-18-1 16,18 1-16,-35 0 15,35 17-15,-18 18 0,1 0 16,17 18-16,-18-1 0,18 72 16,0-54-1,0 18-15,18 0 0,-1 17 16,1-34-16,0-1 16,-1-18-16,1 1 0,17 0 15,-17-18 1,-1 0-16,1-18 0,0 0 15</inkml:trace>
  <inkml:trace contextRef="#ctx0" brushRef="#br0" timeOffset="426655.0677">14164 7673 0,'0'18'15,"18"-18"-15,-18 17 16,17 1 0,1-18-16,0 0 15,-1 0-15,1 0 16,0 0-16,-18 17 31,0 1-15,0 0-1,-18-18 64,0 0-64,1 0-15,-1 0 16,18-18-1,0 0 17,0 1-17,18 17 79,-1 0-78,1 0-16,0 0 15,-18-18-15,17 18 16,1 0 0,-1 0-16,-17 18 46,0-1-30,0 1 0,0 0-16,0 35 15,0-18-15,18 36 16,-18-36-16,18 18 16,-18-18-16,0 0 15,0-17-15,-18 0 16,0-18-16,1 0 15,-1-18-15,-17 0 16,17 1-16,-35-1 16,36 18-16,-1-18 15,18 36 1,0 0 0</inkml:trace>
  <inkml:trace contextRef="#ctx0" brushRef="#br0" timeOffset="427015.9402">14429 7532 0,'0'0'16,"0"-53"-16,-18 53 0,18-18 15,18 18-15,17 53 16,-17-18-16,52 71 16,-35-53-16,1 18 15,-1 17-15,0-17 16,18 105-16,-35-88 16,17 71-16,-35-71 15,-18 36-15,1-54 16,-36 18-16,18-52 15,-36 34 1,36-52-16,-53 35 16,52-36-16,19 1 0,-36 0 15,35-18-15,0 0 16</inkml:trace>
  <inkml:trace contextRef="#ctx0" brushRef="#br0" timeOffset="428335.0853">3616 10583 0,'-71'18'15,"19"17"-15,-19 71 16,36-35-16,-1 52 15,36-70-15,18 53 16,0-88-16,70 17 16,-35-35-1,53-53-15,-53 0 16,35-71-16,-53 36 16,0-70-16,-17 69 15,-36-105-15,-17 88 16,-36-70-1,36 88-15,-53-18 16,70 88-16,-17 18 16,17 159-16,36 53 15,35 17 1,35-17 0,-35-124-16,71 53 15,-72-88-15,54 35 16,-70-70-16,-1 0 0,0-1 15</inkml:trace>
  <inkml:trace contextRef="#ctx0" brushRef="#br0" timeOffset="428724.6006">4110 10283 0,'18'159'15,"-36"-318"-15,53 389 0,-35-142 16,35 71-16,1-89 16,17 36-1,-36-71-15,36 18 16,-35-53-16,17 18 16,-17-36-16,-1-35 15,-17 0-15,0 18 0,0-35 16,0 52-16,18 0 15,-18 36 1,35 17-16,-17 1 16,35-1-16,-18-18 15,0-17-15,18 0 16,18 0 0,-53-35-16,-1-18 0,-17 18 15,0-53 1,-17 35-16,-36-53 15,17 53-15,1-53 16,35 71-16</inkml:trace>
  <inkml:trace contextRef="#ctx0" brushRef="#br0" timeOffset="428934.763">4921 9807 0,'0'0'16,"71"0"-16,-36 0 0,-17 0 16,17 0-16,-35 18 15,0 0 1</inkml:trace>
  <inkml:trace contextRef="#ctx0" brushRef="#br0" timeOffset="429091.4816">4974 10001 0,'0'0'16,"0"71"-16,0-18 0,0 17 15,18-34-15,-1-19 0,1 1 16,17-1-16,-17 1 15,17-18-15,-17 0 0</inkml:trace>
  <inkml:trace contextRef="#ctx0" brushRef="#br0" timeOffset="429413.7873">5239 10283 0,'17'0'0,"1"-17"16,0-18-16,-1-1 15,19-17-15,-36 18 16,17-35-16,-17-19 16,0 54-16,0 0 15,-35-18-15,17 35 16,18 1-16,0 34 15,0 54 1,18 17-16,0-35 16,17 17-16,0-34 15,18 17-15,-35-36 16,17 1-16,-17-36 16</inkml:trace>
  <inkml:trace contextRef="#ctx0" brushRef="#br0" timeOffset="429741.6515">5539 9790 0,'0'0'16,"17"-18"-16,1 18 16,0 0-16,-1 0 15,1 0-15,-1 0 0,-17 18 16,36-1-16,-36 19 15,17 16 1,-17-16-16,18 34 16,-18-34-16,18-1 15,-18 18-15,17 0 16,-17-18 0,0-17-16,0-1 0,0 1 15,-17-18 1,-19 0-16,19-18 15,-1 18-15,0-17 0,1 17 16,-1 0-16,1 0 16,-1 17-1</inkml:trace>
  <inkml:trace contextRef="#ctx0" brushRef="#br0" timeOffset="430702.2883">6138 10283 0,'0'0'0,"18"0"15,17-17-15,-17 17 16,35-18 0,-18 1-16,0 17 15,1 0-15,-1 0 0,0 0 16,-17 0-16,-18 17 15</inkml:trace>
  <inkml:trace contextRef="#ctx0" brushRef="#br0" timeOffset="430842.4091">6174 10495 0,'53'35'0,"-106"-70"0,141 70 15,-18-17 1,-34-36-16,-1 18 0,18 0 15,-18-17 1</inkml:trace>
  <inkml:trace contextRef="#ctx0" brushRef="#br0" timeOffset="432233.2927">7708 10478 0,'0'0'0,"-35"-18"0,-36-17 16,36 35-16,-71 0 15,71 17 1,-18 1-16,-17 70 16,17 0-16,35-52 15,36 52 1,-1-71-16,19 1 0,52 0 16,-18-18-16,36-53 15,-53 17-15,0-16 16,0-72-16,-36 54 15,1-72 1,-18 72-16,-35-89 0,0 89 16,17-1-16,-35-35 15,35 71-15,-17 17 16,35 36-16,0 105 16,0-52-16,35 141 15,-17-107-15,17-16 16,18-1-16,0-18 15,18-17-15,-18 0 0,70 0 16,-70-35-16,-18-18 16</inkml:trace>
  <inkml:trace contextRef="#ctx0" brushRef="#br0" timeOffset="432550.5476">8132 10213 0,'52'0'16,"-104"0"-16,175 18 15,-88-18-15,1 0 0,16 35 16,-52-18-16,18 1 16,-18 53-16,-18-36 15,-17 36 1,18-36-16,17 0 0,-18 18 15,18-35-15,18 17 16,-1-17-16,1-1 16,52 1-16,-52-18 15,35 17 1,-18-17-16,-17 0 0,-18-17 16,-18 17-1,1-18-15</inkml:trace>
  <inkml:trace contextRef="#ctx0" brushRef="#br0" timeOffset="432694.7269">8237 10548 0,'36'-18'0,"-1"18"0,0-17 16,-17 17-16,17 0 16,-17 0-16,17 0 15,-17 0-15,-1 0 0,1-18 16,0 18-16</inkml:trace>
  <inkml:trace contextRef="#ctx0" brushRef="#br0" timeOffset="433195.326">8555 9772 0,'18'0'31,"-1"0"-31,36 0 16,-18-18-16,1 18 16,17-17-16,-36 17 15,1 0-15,-36 0 16</inkml:trace>
  <inkml:trace contextRef="#ctx0" brushRef="#br0" timeOffset="433500.5242">8573 9701 0,'0'36'31,"0"-19"-31,0 36 16,0-17-16,0-1 0,17 53 15,-17-53-15,18 36 16,-1-36-16,-17-17 16,36 17-16,-19-17 15,1-18-15,17 17 16,-17-17-16,17-17 15,-17 17 1,-18-18-16,17 18 16</inkml:trace>
  <inkml:trace contextRef="#ctx0" brushRef="#br0" timeOffset="433845.7693">8961 10142 0,'17'0'16,"18"-17"0,-17-1-16,17-35 15,-17 36 1,-18-19-16,18-17 15,-18 36-15,0-54 16,-18 36-16,0 17 0,18-17 16,-35 0-1,17 35-15,1 17 0,17 1 16,-18 70 0,36-53-16,-18 18 0,35-17 15,18 34-15,-35-35 16,35 1-16,-36-36 15,19 0 1,-19 0-16</inkml:trace>
  <inkml:trace contextRef="#ctx0" brushRef="#br0" timeOffset="434157.6544">9172 9737 0,'0'0'16,"18"-18"-16,0 0 0,17 18 15,-18 0-15,19 18 16,-19-18-16,19 18 16,-19-1-16,1 19 15,0-19-15,-18 54 16,17-36 0,-17 36-16,18-36 15,-18 0-15,0-17 0,17 17 16,-17-17-1,-17-18 1,-1 0 0,-17-18-16,0 18 15,35 18 17</inkml:trace>
  <inkml:trace contextRef="#ctx0" brushRef="#br0" timeOffset="434763.8997">9790 10619 0,'0'-18'32,"-18"0"-1</inkml:trace>
  <inkml:trace contextRef="#ctx0" brushRef="#br0" timeOffset="435463.7568">10724 10495 0,'-17'-53'0,"34"106"0,-52-123 16,0 70-16,-36-18 15,36 36-15,-53 35 16,53-18-16,-18 53 16,35-35-16,18-18 0,35 53 15,1-52 1,34 17-16,-17-53 16,35 0-16,-52-18 15,34-35-15,-35 18 16,-17-36-1,-18 36-15,-18-53 16,1 52-16,-1-16 16,0 34-16,1 36 15,17-1-15,0 18 16,17 54-16,1-54 16,17 0-16,1 0 0,34 18 15,-17-53 1,-18 18-16,1-18 0,17-18 15,-36 1-15</inkml:trace>
  <inkml:trace contextRef="#ctx0" brushRef="#br0" timeOffset="435665.1605">10883 9737 0,'18'-18'0,"-1"0"16,54 1-16,-53-1 15,52 0-15,-52 1 16,17 17-16,-17 0 16</inkml:trace>
  <inkml:trace contextRef="#ctx0" brushRef="#br0" timeOffset="435841.2891">11042 9701 0,'0'0'0,"0"36"0,0-1 16,0-17-16,0 17 0,0 0 16,18 36-16,-18-36 15,35 18 1,-17-35-16,17 17 15,-18-18-15,36-17 16</inkml:trace>
  <inkml:trace contextRef="#ctx0" brushRef="#br0" timeOffset="436154.7064">11342 10142 0,'0'0'0,"17"0"15,1 0-15,35-53 16,-18 18-16,-17 0 0,17 0 16,-17-1-16,-1 1 15,-17-53-15,0 53 16,-17-18-16,-18 17 16,-1-17-16,1 36 15,0 17-15,17 17 16,18 72-1,18-54-15,17 71 16,0-71-16,-17 0 16,52 36-16,-52-53 15,17 17-15,18-18 16,-35-17-16,0 0 0</inkml:trace>
  <inkml:trace contextRef="#ctx0" brushRef="#br0" timeOffset="436343.6686">11765 9966 0,'18'0'16,"17"0"-16,-17 0 15,17-18-15,-17 18 16,-1 0-16,-17-17 0,36 17 15</inkml:trace>
  <inkml:trace contextRef="#ctx0" brushRef="#br0" timeOffset="436548.7779">12083 9790 0,'0'0'0,"0"17"16,0 36-1,0-35-15,0 17 0,0 18 16,17-35-16,1 17 16,0-17-1</inkml:trace>
  <inkml:trace contextRef="#ctx0" brushRef="#br0" timeOffset="437144.0154">12277 9666 0,'0'0'15,"17"0"-15,1 0 47,0 0-31,-1 0 31,-17 18 15,18-18-46,17 0-16,-17 0 15,-1 0 1,1 0-16,-18 17 16,0 19-1,0-19-15,0 54 16,0-18 0,0-18-16,35 53 15,-17-52-15,0-1 0,-1 18 16,-17-36-16,0 1 15,-17-18 1,17-18 0,-18 18-16,0 0 0,-35-17 15,18 17-15,-18 0 16</inkml:trace>
  <inkml:trace contextRef="#ctx0" brushRef="#br0" timeOffset="440190.9038">10319 11254 0,'17'0'15,"1"0"1,17 0-16,89 0 16,-36 0-16,35 0 0,19-18 15,193-17 1,-124 17-16,1 0 0,0 1 0,211-18 16,-229 17-16,124 0 15,-213 18 1,-16 0-16</inkml:trace>
  <inkml:trace contextRef="#ctx0" brushRef="#br0" timeOffset="446603.0113">3792 12894 0,'-70'0'15,"35"18"-15,-36 35 16,36-18-1,-18 53-15,35-35 16,1 35-16,17-53 16,35 18-16,-18-35 15,54-18-15,-36-18 16,18-35-16,-18 18 16,18-35-16,18-54 0,-36 54 15,-17-72 1,-1 54-16,-34-53 15,-18 53-15,-36-35 16,36 70-16,-36-18 16,36 71-16,0 18 15,35 17-15,0 36 16,17 105-16,19-70 16,34 88-16,-35-106 15,18-17-15,71 34 16,-18-52-1,-53-35-15,-18-18 0,35 0 16,-34-18 0</inkml:trace>
  <inkml:trace contextRef="#ctx0" brushRef="#br0" timeOffset="446959.9416">4110 12206 0,'35'124'16,"-70"-248"-16,88 336 0,-36-124 0,19 0 15,-19 0-15,1 1 0,35 34 16,-35-88-16,17 18 16,-18-53-16,-17 0 15,0-17-15,18-1 16,0-17-16,-1-1 15,1 19-15,17-19 16,1 19-16,-1 17 0,-18 17 16,19 19-16,-19-19 0,-17 19 15,18 17-15,-18-18 16,-35 0-16,-1-17 16,-52 17-1,35-35-15,-17 18 16,35-36-16,17 0 15,18 1-15</inkml:trace>
  <inkml:trace contextRef="#ctx0" brushRef="#br0" timeOffset="447643.4518">4798 11977 0,'-18'0'16,"36"0"31,-1 0-47,1 17 15,35-17-15,-35 0 16,35 0-16,-18 0 16,0-17-16</inkml:trace>
  <inkml:trace contextRef="#ctx0" brushRef="#br0" timeOffset="447844.0261">4780 11994 0,'0'53'15,"0"-106"-15,0 124 0,18-18 16,-18-18-16,17 18 16,-17-35-16,18-1 0,0 36 15,-1-17-15,36-1 16,-35-17-1,35 17-15,-36-35 16</inkml:trace>
  <inkml:trace contextRef="#ctx0" brushRef="#br0" timeOffset="448137.2041">5098 12435 0,'0'0'0,"17"-17"15,-17-1 1,18-17-16,17-36 16,-35 36-16,18-53 15,-18 53-15,0-36 16,0 36-16,-18-1 16,1 19-16,-1 17 15,18 35-15,0-17 16,0 35-16,0 35 15,35 0-15,-17-35 16,17-35-16,0-1 0,18 19 16,-17-36-16,17-36 15,-36 19-15</inkml:trace>
  <inkml:trace contextRef="#ctx0" brushRef="#br0" timeOffset="448455.1443">5398 11871 0,'35'18'0,"-70"-36"0,105 53 16,-52-17-16,17 17 16,0-17-16,-35-1 0,18 19 15,0 17 1,-1-18-16,-17 0 0,0 36 15,0-18-15,-17 17 16,17-34-16,-18-19 16,18 1-16,-18-18 15,-17-35 17,35 17-32,-18 0 15,36 18 1,0 18-1</inkml:trace>
  <inkml:trace contextRef="#ctx0" brushRef="#br0" timeOffset="448687.3982">6156 12488 0,'18'0'16,"35"0"0,52 0-16,-52 18 15,-35-18 1</inkml:trace>
  <inkml:trace contextRef="#ctx0" brushRef="#br0" timeOffset="448830.2504">6174 12718 0,'0'0'16,"53"35"-16,-18-35 0,0 0 0,0 0 15,36 0 1,-36 0-16,-17 0 15</inkml:trace>
  <inkml:trace contextRef="#ctx0" brushRef="#br0" timeOffset="449488.9736">7497 12894 0,'0'0'16,"0"-18"-16,-18 18 0,-17 0 15,-1 0-15,-17 71 16,18-18-16,18 0 16,-19 70-1,36-70-15,18 18 0,0-36 16,17-17-16,53-1 16,-35-52-16,0 0 15,0-1-15,35-87 16,-53 52-16,-17 1 0,-1-89 15,-34-17 1,-1 88-16,-17-1 16,-89-140-1,54 158-15,35 89 16,35 35-16,0 106 16,17-53-16,36 123 15,-18-106 1,-17-17-16,35-18 0,53 36 15,-36-71-15,54 0 16,-71-53-16,35 0 16</inkml:trace>
  <inkml:trace contextRef="#ctx0" brushRef="#br0" timeOffset="449784.5261">8132 12629 0,'0'0'16,"52"0"-16,-16 0 0,87 0 16,-70 0-16,18 0 15,-18 18-15,-18-18 16,18 35-16,-53 1 16,0 52-1,-35-53-15,17 36 0,-70 52 16,70-70-16,-17 0 15,35-18-15,0 1 0,0-1 16,53 0-16,-36-17 16,36-18-16,35 0 15,-52-18-15,-1 18 0,-17-18 16,-1 1 0,-17-1-16</inkml:trace>
  <inkml:trace contextRef="#ctx0" brushRef="#br0" timeOffset="449931.7346">8308 13053 0,'35'0'15,"0"0"-15,1 0 16,52-18-16,-53 1 16,53-1-16,-52 0 15,-1 18-15</inkml:trace>
  <inkml:trace contextRef="#ctx0" brushRef="#br0" timeOffset="450150.7718">8784 12012 0,'53'0'16,"-18"0"-16,54-18 16,-37 1-16,1-1 0,18-17 15,-36 17-15,-35 1 16</inkml:trace>
  <inkml:trace contextRef="#ctx0" brushRef="#br0" timeOffset="450312.275">8943 12047 0,'18'71'0,"-36"-142"0,36 177 15,-1-35-15,1-36 16,-1 18 0,-17 0-16,18-35 15,17-1-15,-17-17 16</inkml:trace>
  <inkml:trace contextRef="#ctx0" brushRef="#br0" timeOffset="450634.6704">9225 12435 0,'0'0'15,"18"18"-15,-1-36 16,19-17-16,-1-18 15,-17 18-15,-1-18 16,-17-18 0,0 19-16,-17-37 0,-1 54 15,18 0-15,-18 0 0,1-1 16,-1 36 0,18 53-16,0 0 15,0 71-15,18-72 16,17 54-16,-17-53 15,35 0 1,-18-18-16,-18-35 0,1 18 16,35-18-16,-53-18 15,18-17-15</inkml:trace>
  <inkml:trace contextRef="#ctx0" brushRef="#br0" timeOffset="450962.8886">9525 11942 0,'0'0'0,"35"17"15,-17 1-15,0-18 0,34 17 16,-34 1-16,35-18 16,-18 18-16,-17-18 15,17 0-15,-17 0 16,-18 17-1,0 36 1,0 0-16,0-18 16,18 54-16,-1-54 15,1 36-15,-18-54 16,17 36-16,-17-35 16,-17-18-1,-1 0-15,-17 0 16,17-18-16,-35 18 15,36 0-15</inkml:trace>
  <inkml:trace contextRef="#ctx0" brushRef="#br0" timeOffset="454150.385">3898 14870 0,'0'-18'15,"-17"18"-15,-1-18 16,0 18-16,-17-17 15,17 17 1,1 17-16,-36 36 0,18-17 16,17 16-16,-17-16 15,17 34-15,0-17 0,18 0 0,0 71 16,18-72 0,17 19-16,1-53 15,52-18-15,18-71 16,-54 18-16,19-70 15,-36 35 1,18-89-16,-35 89 16,-18 0-16,0 0 0,-18-106 15,-17 105-15,-36-69 16,18 87-16,-17-17 16,35 88-16,-1 17 15,36 19 1,18 123-16,0-71 15,35 141-15,-18-123 16,53 106 0,-35-142-16,-18 1 0,53 34 15,-52-52-15,17 0 16,-36-35-16</inkml:trace>
  <inkml:trace contextRef="#ctx0" brushRef="#br0" timeOffset="454540.474">4639 14852 0,'0'0'15,"-53"35"-15,35 1 0,-17-1 16,0 71-16,35-53 15,18 35-15,-1-71 16,36 19-16,-18-19 16,36-34-1,-36-1-15,-17 0 0,17-52 16,-17 35-16,-18-36 16,0 36-16,-18-36 15,1 54-15,-1-1 16,0 18-1,36 35 1,0 53-16,-1-52 16,36 52-16,-18-53 15,18 18-15,-35-18 16,35-17 0,-36-18-16,1 0 0</inkml:trace>
  <inkml:trace contextRef="#ctx0" brushRef="#br0" timeOffset="455724.1268">4868 13988 0,'0'0'0,"18"0"32,35 0-32,17 0 15,-34 0-15,17-18 16,-18 18-1,-17 0-15</inkml:trace>
  <inkml:trace contextRef="#ctx0" brushRef="#br0" timeOffset="455879.9731">4957 14093 0,'0'124'16,"0"-248"-16,17 301 0,-17-124 15,35 35 1,-17-53-16,0 1 0,-1-1 16,36 0-16,-17-17 15</inkml:trace>
  <inkml:trace contextRef="#ctx0" brushRef="#br0" timeOffset="456212.2652">5309 14499 0,'0'0'16,"18"-17"0,17-36-16,1 17 15,-19-17-15,-17 18 0,35-35 16,-35 34-16,0 1 15,0-36 1,-17 19-16,-1 34 16,1 18-16,-1 0 15,0 0-15,18 70 16,0-34-16,0 17 0,0 35 16,18-35-16,17 17 15,0-34 1,18-19-16,-17 1 15,17-18-15</inkml:trace>
  <inkml:trace contextRef="#ctx0" brushRef="#br0" timeOffset="456374.4556">5662 14252 0,'18'0'16,"-1"0"-16,1 0 15,17 0 1,-17 0 0,17 0-16</inkml:trace>
  <inkml:trace contextRef="#ctx0" brushRef="#br0" timeOffset="456574.9453">5909 14111 0,'0'18'16,"0"17"-1,0 18 1,0-35-16,0 52 16,0-52-16,0 35 15,18-53-15,-1 17 16,1-17-16</inkml:trace>
  <inkml:trace contextRef="#ctx0" brushRef="#br0" timeOffset="457108.1905">6103 13917 0,'18'0'16,"-1"0"-16,19 0 15,-19 0-15,19 0 16,-19 0-16,18 0 16,-17 0-16,0 18 15,-18 17 1,0-17-16,0 17 0,17 0 15,-17 53-15,0-52 16,18 52-16,0-53 16,-18-17-16,17 17 15,-17-17-15,0 17 16,0-17-16,-17-18 16,-1-18-1,0 18-15,-17-35 16,17 35-16,1-18 15,-1 18 1,1-18-16,-1 18 16</inkml:trace>
  <inkml:trace contextRef="#ctx0" brushRef="#br0" timeOffset="458720.7392">6685 14676 0,'18'0'16,"-1"0"-1,1-18-15,17 18 0,1-18 16,-1 18-16,0-17 15</inkml:trace>
  <inkml:trace contextRef="#ctx0" brushRef="#br0" timeOffset="458849.6499">6703 14923 0,'0'0'0,"35"0"0,53 0 15,-52-18-15,-1 18 16,0-18-16</inkml:trace>
  <inkml:trace contextRef="#ctx0" brushRef="#br0" timeOffset="459538.9048">7796 14411 0,'0'71'16,"0"-142"-16,18 194 0,-18-52 15,0 17-15,0-17 0,0 17 0,0-17 16,18 70 0,-18-88-16,35 35 0,-17-71 15,35 1 1,-36-36-16,1 1 0,-1-1 15,19-35-15,-36 18 16,17-36 0,-17 54-16,18-1 0,17 0 15,-17 36-15,17 17 16,18 18-16,-18-17 16,36-1-16,-36-18 15,53-17-15,-35-17 16,0-36-16,-17 18 15,-36-18 1,0 0-16,0 0 0,-18 0 16,0 0-16,-17-18 0,17 19 0,-17-1 15,17 0-15,1-18 16,17 54-16,35-19 16,-17 36-16</inkml:trace>
  <inkml:trace contextRef="#ctx0" brushRef="#br0" timeOffset="459755.7254">8661 13988 0,'0'0'16,"17"0"-16,19 0 15,17-18 1,-18 18-16,0-18 16,0 18-16,1 0 0,-19-17 15</inkml:trace>
  <inkml:trace contextRef="#ctx0" brushRef="#br0" timeOffset="459911.012">8714 14093 0,'0'0'0,"0"36"0,17 70 16,-17-53-16,0 17 16,18-35-16,0-17 15,-18 0-15,17-1 0,1-17 16,-1 0-16,36 0 16,-35 0-16</inkml:trace>
  <inkml:trace contextRef="#ctx0" brushRef="#br0" timeOffset="460233.8251">9049 14358 0,'0'0'16,"17"18"-16,1-36 15,0 18-15,-1-18 0,54-52 16,-53 35-16,17-54 15,-18 54-15,-17-35 16,0 34-16,-17-17 16,17 36-1,-18 17-15,1-18 0,-1 36 16,0-1-16,18 19 16,0-1-16,0 35 15,0-34-15,18-1 16,17 36-16,18-54 15,-18 1-15,1-36 16,-19 18-16,1-17 16</inkml:trace>
  <inkml:trace contextRef="#ctx0" brushRef="#br0" timeOffset="460551.8504">9402 13882 0,'17'0'15,"1"0"1,17 0-16,-17 0 16,-1 0-16,19 0 0,17 0 15,-36 0 1,1 17-16,-18 19 16,0 17-1,0-18-15,17 0 0,-17 0 16,0 36-1,18-53-15,0 35 16,-18-36-16,0 19 16,0-19-16,-36-17 15,19 0 1,-18-17 0,17-1-16,0 0 15,18 1-15</inkml:trace>
  <inkml:trace contextRef="#ctx0" brushRef="#br0" timeOffset="460795.1169">9807 13741 0,'0'0'0,"53"-18"16,-35 18-16,17-18 16,0 1-16,1-1 15,-19 18 1,-17-17-16,-17 17 16,-19 17-1</inkml:trace>
  <inkml:trace contextRef="#ctx0" brushRef="#br0" timeOffset="460906.3858">9878 13794 0,'0'0'16,"17"53"-16,1-36 0,17 18 16,-17-17-1,17 0-15,-35-1 16,18 1-16,-18 0 16</inkml:trace>
  <inkml:trace contextRef="#ctx0" brushRef="#br0" timeOffset="462163.6551">9701 13758 0,'18'0'47,"17"-17"-47,1-1 15,17 0-15,-18 1 16,18-1-16,-36 1 16,19 17-16</inkml:trace>
  <inkml:trace contextRef="#ctx0" brushRef="#br0" timeOffset="462496.7877">10213 14605 0,'-18'0'16,"18"-18"0</inkml:trace>
  <inkml:trace contextRef="#ctx0" brushRef="#br0" timeOffset="463159.6476">11007 14693 0,'0'0'15,"-18"-17"-15,0 17 0,18 17 16,-35 1-16,0-1 16,0 72-16,-18-1 15,35-35-15,0 53 16,18-71 0,0 0-16,18 36 15,0-54-15,35-17 16,-18 0-16,0-17 15,18-1-15,-18-17 0,-17 0 16,17-1-16,18-70 16,-35 36-16,-1-54 15,-17 36-15,0 18 0,0-19 16,-17 1-16,-36-88 16,18 105-16,-18-17 15,35 88-15,0 0 0,1 18 16,-1 105-1,18-35-15,0 1 0,18-1 16,17 106-16,0-106 16,71 71-16,-35-106 15,35 17-15,-36-52 16,18 17 0,-52-35-16</inkml:trace>
  <inkml:trace contextRef="#ctx0" brushRef="#br0" timeOffset="463465.5404">11571 14676 0,'0'0'15,"0"-36"-15,18 36 0,17 0 16,-17 0-16,70-17 16,-35 34-16,-18-17 15,0 18-15,1 0 0,-19 17 16,-17 0-16,0 0 15,-17 54-15,-1-36 16,-17 17-16,17-35 16,0 36-16,18-53 15,36-1-15,-19 1 16,36-18 0,-35 0-16,0 0 15,-36-18 1,0 1-16,1-1 0,-19-17 15,1 17-15</inkml:trace>
  <inkml:trace contextRef="#ctx0" brushRef="#br0" timeOffset="463570.182">11659 14923 0,'0'0'16,"-35"-18"-16,17 18 0,36 0 15,35 0 1,0 0-16,17 0 16,54-18-16,-71 1 15,17 17-15,19-36 16,-72 19-16</inkml:trace>
  <inkml:trace contextRef="#ctx0" brushRef="#br0" timeOffset="463792.0247">12118 14111 0,'35'-35'16,"0"17"-16,54-17 15,-36 17-15,0 1 16,-1-1-16,1 0 16,-35 1-16</inkml:trace>
  <inkml:trace contextRef="#ctx0" brushRef="#br0" timeOffset="463976.9015">12206 14058 0,'0'0'16,"18"88"-16,-18-35 0,0-17 16,35 34-16,-17-35 15,17 1 1,-17-19-16,-1 1 0,19 0 15,-19-18-15,1 17 16,-18-34-16</inkml:trace>
  <inkml:trace contextRef="#ctx0" brushRef="#br0" timeOffset="464294.1504">12559 14464 0,'18'0'0,"-36"0"0,53 0 16,-17-18-16,17-35 16,-17 36-1,17-54-15,-17 36 16,-1 17-16,1-70 16,-18 53-16,-18-1 15,18 1-15,-17 0 0,-19-18 16,19 53-16,-1 0 15,-17 18-15,35 17 0,0 35 16,17-34 0,1 17-16,17-18 0,18 36 15,-17-36-15,34 18 16,-35-53-16,18 17 16,-35-17-16</inkml:trace>
  <inkml:trace contextRef="#ctx0" brushRef="#br0" timeOffset="464648.4372">12929 14023 0,'0'-18'16,"0"36"-16,18-36 0,0 18 15,17-17-15,-17 17 16,34-18-16,-34 18 15,17-18 1,-35 36 0,0 17-1,0 1-15,0-1 0,0 0 16,18 53 0,0-52-16,-1 34 0,1-35 15,0-17-15,-1 17 16,-17-17-16,-17-18 15,-19 18 1,1-18-16,0-18 16,-1 18-1,19 0-15,-1 0 16,1 0-16</inkml:trace>
  <inkml:trace contextRef="#ctx0" brushRef="#br1" timeOffset="485247.3423">3369 15646 0,'-18'0'0,"1"0"31,-1 0-31,18 17 0,-18 1 16,1 0-1,-1-1 1,18 1-16,0 0 16,18-18 15,-1 0-31,1 17 16,0-17-1,-1 0-15,36 18 16,-35-18-16,17 17 0,1-17 15,-1 18-15,0-18 0,89 0 16,-54 0 0,106 0-16,-70 0 15,0 0-15,0 18 0,17-18 16,107-18-16,-107 0 16,124 1-16,-141-1 15,17 1-15,-34-1 0,17 18 16,-1-18-16,72 1 15,-89-1-15,35 18 16,-52-18-16,-36 18 16,18 0-16,-18 0 0,1 0 15,17 18-15,-18-18 16,18 18 0,-36-18-16,19 0 15,-19-18-15,1 0 16,-18 1-16,18-36 15,-18 18-15,-18 17 0,18-17 16,-18-18-16,1 35 16,-1-17-1</inkml:trace>
  <inkml:trace contextRef="#ctx0" brushRef="#br1" timeOffset="486900.3394">6421 9102 0,'0'-18'15,"17"18"1,1 0-1,-18 18 17,0-1-32,0 19 15,0-1 1,0 0-16,0-17 16,0-1-16,17 1 15,19 0-15,-1-18 16,36 17-16,-18-17 15,88 0 1,-53 0-16,0 0 0,124 0 16,-89 0-16,124-17 15,-123-1-15,105 0 16,-141 18-16,18-17 16,53-1-16,-71 1 15,35-1 1,-70 0-16,18-17 15,-54 35-15,-17-18 0,0 1 16,-17-1-16,-18-17 16,17-1-16,0 19 15,-17-1-15,-36-52 16,36 52-16</inkml:trace>
  <inkml:trace contextRef="#ctx0" brushRef="#br1" timeOffset="493467.0383">3616 9366 0,'-18'0'15,"36"-17"16,0 17-31,-1 0 16,1-18-16,35 18 16,53 0-1,-53 0-15,17 0 0,107 18 16,-89-18-16,88-18 16,-70 18-16,53-18 15,-89 1-15,18 17 16,-70 0-1,0 0-15,-1 0 0,-34 0 16</inkml:trace>
  <inkml:trace contextRef="#ctx0" brushRef="#br1" timeOffset="511615.5169">3916 17233 0,'-18'-17'16,"1"17"0,-1-18-16,0 0 0,-17 1 15,17 17-15,-17 0 16,0 17-1,17 19-15,-17-1 0,17 0 16,1 18-16,17-18 0,-18 1 16,18 34-16,18-35 15,17 1-15,-17-36 16,34-18 0,-16 0-16,17-52 15,-36 35-15,1-71 16,0 53-16,-18-71 15,0 71-15,-18-17 16,-35-106-16,35 105 0,-52-53 16,52 107-1,1-18-15,-1 52 16,18 54 0,18-18-16,34 105 15,-34-69-15,17-19 0,36 71 16,-36-88-16,53 35 15,-52-52 1,52 17-16,-53-53 16,0 0-16</inkml:trace>
  <inkml:trace contextRef="#ctx0" brushRef="#br1" timeOffset="511935.976">4269 16933 0,'35'0'16,"-70"0"-16,105 0 15,-35 0-15,1 0 0,17 18 16,0 0-16,-36-1 16,1 19-16,-18-19 0,0 18 15,-18 36-15,1-36 16,-1-17-16,-17 35 15,-1-18 1,36-17-16,0-1 0,0 1 16,36 0-1,-19-18-15,19 17 16,16-17-16,-34 0 16,17 0-16,-17 0 15,-18-17-15</inkml:trace>
  <inkml:trace contextRef="#ctx0" brushRef="#br1" timeOffset="512069.6945">4410 17216 0,'17'0'16,"1"0"-16,35-18 16,-18 18-16,18-18 15,-35 1-15,17 17 16</inkml:trace>
  <inkml:trace contextRef="#ctx0" brushRef="#br1" timeOffset="512292.7664">4674 16404 0,'0'0'0,"18"-17"16,17-1-1,-17 0-15,17 18 0,18-17 16,-35-1-16,17 18 16,-17 18-16</inkml:trace>
  <inkml:trace contextRef="#ctx0" brushRef="#br1" timeOffset="512458.515">4780 16369 0,'0'35'0,"0"-17"0,0 17 16,0 36 0,0-36-16,18 35 15,-18-34-15,0 17 16,17-36-16,1 1 15,0-18-15</inkml:trace>
  <inkml:trace contextRef="#ctx0" brushRef="#br1" timeOffset="512764.4263">5027 16669 0,'0'0'16,"18"17"-16,-18 1 0,17-36 15,1 18-15,0-17 16,-1-19-16,1-16 16,-18 16-16,0 1 0,0-36 15,-18 54 1,1-36-16,-1 35 0,0 18 16,18 18-1,0 0-15,0 17 16,0 18-16,0-18 15,18 0-15,0 1 0,17 34 16,0-52-16,18-1 16,-35-17-16,17 0 15,-17-17-15,-1-1 0</inkml:trace>
  <inkml:trace contextRef="#ctx0" brushRef="#br1" timeOffset="513048.864">5274 16281 0,'18'0'16,"17"0"-1,0 0 1,1 0-16,-19 0 0,1 17 16,17 19-1,-35-19-15,18 54 16,-18-36-16,0 0 0,0 1 15,17-1-15,-17-17 16,0 17-16,0-18 0,-17 1 16,17 0-16,-36-1 15,19-17 1,-18 0-16,17 0 16,0 0-16,18-17 15</inkml:trace>
  <inkml:trace contextRef="#ctx0" brushRef="#br1" timeOffset="513364.9887">5750 16828 0,'18'0'16,"-36"0"-16,54 17 0,-19-17 0,36 0 15,-18 0-15,1 0 16,-1 0-16,0-17 16</inkml:trace>
  <inkml:trace contextRef="#ctx0" brushRef="#br1" timeOffset="513493.9196">5803 17039 0,'53'18'15,"-18"-18"1,1-18-16,-1 18 0,36-17 16,-54-1-16</inkml:trace>
  <inkml:trace contextRef="#ctx0" brushRef="#br1" timeOffset="520551.2094">6967 16598 0,'0'-17'0,"0"-19"16,18 19-16,-18-1 0,0 0 15,0 36 17,-18 88-17,1-36-15,-1 19 16,0-1-16,1-18 16,-1 19-16,18 16 15,0-52-15,0-17 16,18-1-16,17-18 0,-17-17 15,17 0-15,0 0 0,1-17 16,-1-1-16,18-52 16,-36 52-16,1-35 0,0 35 15,-1 18 1,1 0-16,-18 36 16,18-19-16,-1 19 0,1-1 15,35 18-15,-18-36 16,18 1-1,-18-18-15,1-18 0,-19-17 16,1 18-16,-1-19 0,-17 1 16,0-71-16,-17 71 15,-36-71-15,35 53 16,1 0-16,-1 0 0,0 18 16,18 17-1</inkml:trace>
  <inkml:trace contextRef="#ctx0" brushRef="#br1" timeOffset="520841.1991">7673 16210 0,'18'0'15,"-1"18"-15,18-18 16,-17 17 0,17-17-16,-17 0 0,0 0 15,-1 0-15,19 0 16,-54 0-1</inkml:trace>
  <inkml:trace contextRef="#ctx0" brushRef="#br1" timeOffset="521037.3059">7743 16281 0,'0'0'15,"18"17"-15,-18 36 0,0-35 16,18 17-16,-18 36 15,0-36-15,0 18 16,0-18-16,0-17 16,17 17-16,1-17 15,17-1-15,-17-17 16,17-17-16,-17 17 16</inkml:trace>
  <inkml:trace contextRef="#ctx0" brushRef="#br1" timeOffset="521384.2431">8026 16563 0,'0'0'0,"17"0"15,1-18 1,0 1-16,-1-1 15,1 0-15,-18-17 0,18 17 16,-18-34-16,0 16 16,0-34-16,0 34 15,-36-16-15,19 34 16,-1 0 0,0 18-16,1 18 15,-1 0-15,18 52 16,0-35-16,35 36 15,-17-36-15,0 0 16,-1-17-16,19 0 0,16-1 16,-16 1-16,-1-18 15,-17 0-15</inkml:trace>
  <inkml:trace contextRef="#ctx0" brushRef="#br1" timeOffset="521563.016">8326 16334 0,'0'0'15,"17"0"-15,1 0 0,-1 0 16,1 0-16,0 0 16,-1-18-16,19 0 15,-19 18-15</inkml:trace>
  <inkml:trace contextRef="#ctx0" brushRef="#br1" timeOffset="521740.6053">8414 16281 0,'0'70'16,"0"-140"-16,0 176 0,0-89 0,0 36 15,17-35-15,-17-1 16,36 1-16,-19-18 16</inkml:trace>
  <inkml:trace contextRef="#ctx0" brushRef="#br1" timeOffset="521924.9586">8608 16281 0,'0'0'16,"0"70"-16,0-52 15,0 17-15,0-17 16,0 17-16,17-35 0,1 35 16,0-35-16</inkml:trace>
  <inkml:trace contextRef="#ctx0" brushRef="#br1" timeOffset="522374.8452">8731 16157 0,'18'0'0,"0"0"31,-1 0-31,1 0 16,-1 0-16,1 0 15,0 0 1,-1 0 0,-17 18 15,0 0-16,0-1-15,18-17 0,-18 18 16,18 17-16,-18-17 16,17 35-16,-17-36 15,0 36 1,0-35-16,0 17 16,0-17-16,-17-1 15,-1-17-15,0 0 16,1 0-16,-1 0 15,0 0-15,1 0 16,17-17 0,0-1-1</inkml:trace>
  <inkml:trace contextRef="#ctx0" brushRef="#br1" timeOffset="522584.9899">9049 16069 0,'0'0'0,"17"18"0,1-18 16,35 0-1,-18 0-15,18-18 16,-35 18-16,-1 0 15</inkml:trace>
  <inkml:trace contextRef="#ctx0" brushRef="#br1" timeOffset="522729.6108">9172 16245 0,'0'0'16,"18"53"-16,-18-35 0,0 17 15,0-17-15,0 0 16,-18-1 0</inkml:trace>
  <inkml:trace contextRef="#ctx0" brushRef="#br1" timeOffset="523526.0637">9543 16951 0,'-18'0'0,"-17"0"16,-1 18 0,1 35-1,18 35 1,17 0 0,17-35-16,18 0 0,1-18 15,52-35-15,-35 0 16,35-53-1,-35 0-15,18-70 16,-54 70-16,1-18 0,-1-87 16,-17 87-16,-17 0 15,-1 1-15,-17-1 0,0 18 16,-1 18-16,-34-35 16,34 70-16,1 35 15,18 18-15,17 17 16,0 18-16,17 1 0,18 17 15,36 70-15,-18-88 16,53 18-16,-53-71 16,53 18-1,-71-53-15,18 18 16,-36-36-16,1 0 16</inkml:trace>
  <inkml:trace contextRef="#ctx0" brushRef="#br1" timeOffset="523920.625">10283 16792 0,'18'-17'16,"-36"34"-16,54-52 0,-19 35 0,1-18 15,17 1-15,36 17 16,-53 0-16,34 35 16,-34-17-16,-18 35 15,0-1-15,-35 19 16,17-18-16,-17 35 15,35-53-15,0 18 16,18-17-16,-1-19 16,54 1-16,17-1 15,-53-17-15,0 0 16,18-17 0,-35-1-16,-18 1 15</inkml:trace>
  <inkml:trace contextRef="#ctx0" brushRef="#br1" timeOffset="524059.9397">10336 17074 0,'36'0'16,"17"0"-16,35 0 16,-35-17-16,0 17 0,0-18 15,35 1 1</inkml:trace>
  <inkml:trace contextRef="#ctx0" brushRef="#br1" timeOffset="524387.9648">10777 16210 0,'0'0'0,"18"-17"15,35 17 1,-18-18-16,0 18 0,36-18 16,-36 18-16,18 0 15,-53-17-15</inkml:trace>
  <inkml:trace contextRef="#ctx0" brushRef="#br1" timeOffset="524571.5344">10866 16245 0,'0'0'0,"0"36"16,17 52-16,1-35 15,-18 35-15,0-53 16,17-17-16,-17 0 16,18-1-16,-18 1 0,35-18 15,-17 0-15,0-18 16,-1 1-16</inkml:trace>
  <inkml:trace contextRef="#ctx0" brushRef="#br1" timeOffset="524989.277">11148 16510 0,'0'0'16,"17"0"-16,1-35 0,0 17 15,17-35 1,-17 36-16,-1-19 0,1 1 15,-18-18-15,0 35 16,0 1-16,-35-18 16,17 35-16,-17-18 15,17 36-15,0-1 16,18 1 0,0 17-16,0-17 0,0 17 15,36 36-15,-19-36 16,36 35-16,-17-52 15,-1 0-15,-18-1 16,19-17-16,-19 18 16,1-18-16</inkml:trace>
  <inkml:trace contextRef="#ctx0" brushRef="#br1" timeOffset="525166.2578">11483 16369 0,'18'18'16,"-36"-36"-16,53 36 0,0-18 0,18 0 15,-35-18-15,35 0 16,-35 18-16,-18-17 16,17 17-16</inkml:trace>
  <inkml:trace contextRef="#ctx0" brushRef="#br1" timeOffset="525328.9244">11624 16334 0,'0'70'16,"0"-140"-16,0 175 0,0-69 0,0-19 15,18 19 1,-1-36-16,1 0 15</inkml:trace>
  <inkml:trace contextRef="#ctx0" brushRef="#br1" timeOffset="525505.5397">11818 16316 0,'0'71'15,"0"-142"-15,0 177 0,0-71 16,0-17-16,18-1 16,-1-17-16,1 0 15</inkml:trace>
  <inkml:trace contextRef="#ctx0" brushRef="#br1" timeOffset="525839.617">11977 16140 0,'35'17'0,"-70"-34"0,88 52 16,-18-35-16,-17 18 15,35-18-15,-36 17 16,1 1-16,-18-1 15,17 54 1,-17-36-16,0 53 16,0-70-16,0 53 15,0-54-15,-17 19 16,-1-19-16,-17-17 16,17 0-1,1 0-15,-1 0 16,-17-17-16,35-1 15</inkml:trace>
  <inkml:trace contextRef="#ctx0" brushRef="#br1" timeOffset="526612.4746">12400 16986 0,'18'0'16,"17"-17"-1,18 17-15,-18-18 0,71 18 16,-53-18-16,18 1 15,-36-1-15,18 0 16,-53 1 0</inkml:trace>
  <inkml:trace contextRef="#ctx0" brushRef="#br1" timeOffset="526757.0557">12735 16916 0,'0'0'16,"-35"35"-16,35 0 15,-35 18-15,-1-18 16,19-17-16,-1 0 16,1-1-16,17 1 0,-18-18 15</inkml:trace>
  <inkml:trace contextRef="#ctx0" brushRef="#br1" timeOffset="526934.5122">12524 16739 0,'0'0'15,"35"106"-15,-17-35 0,17-1 16,18 18-16,-18-52 16,36 34-16,-36-52 15,18 0 1</inkml:trace>
  <inkml:trace contextRef="#ctx0" brushRef="#br1" timeOffset="527574.5984">13476 17004 0,'0'-18'15,"0"-17"1,-18 17-16,1-17 16,-1 17-16,1 1 0,-1 17 15,-53 17-15,18 54 16,18-36-16,0 36 15,17-36-15,18 0 16,18-17 0,35 0-16,-18-18 15,36-18-15,-36 0 16,18-17-16,-18 17 16,0 18-16,-17 18 15,0 88 1,17 17-1,-35-52-15,18-18 16,-1 70-16,-34-17 16,17-71-16,-18 1 15,-17-19-15,17 1 0,-53-18 16,19-18-16,-37-35 16,54 18-16,-35-71 15,52 53-15,-35-70 16,53 70-16</inkml:trace>
  <inkml:trace contextRef="#ctx0" brushRef="#br1" timeOffset="528380.4422">13600 16104 0,'17'0'15,"19"0"1,-1 0-16,35 0 15,-52-17 1,53 17-16,-54 0 16,18-18-16</inkml:trace>
  <inkml:trace contextRef="#ctx0" brushRef="#br1" timeOffset="528559.5864">13635 16175 0,'0'0'16,"18"53"-16,-1-36 0,-17 19 16,18 34-16,-1-52 15,1 17-15,0 0 16,-18-17-16,17 0 16,1-18-16,0 0 0,-1 0 15,1 0-15</inkml:trace>
  <inkml:trace contextRef="#ctx0" brushRef="#br1" timeOffset="528842.8864">13917 16475 0,'18'0'16,"-36"0"-16,53 0 0,-17-36 15,0 19-15,-1-1 16,19-52-16,-19 34 15,1-17 1,-18 18-16,0 18 0,0-1 16,-18-17-16,1 35 15,-1-18-15,18 36 16,-18-1-16,18 1 0,0 35 16,18-18-16,0 18 15,-1-35-15,1-1 16,17 1-16,-17-18 0,35 0 15,-36 0 1</inkml:trace>
  <inkml:trace contextRef="#ctx0" brushRef="#br1" timeOffset="529315.8421">14252 16069 0,'-17'0'31,"17"-18"0,17 18-31,1-17 16,17 17-16,0 0 16,-17 17-1,0 19-15,-1-1 16,1 36-1,0-19-15,-18-16 0,17 34 16,1-34-16,-18-19 16,0 1-16,0-1 0,0 1 15,-18-18 1,-17-18 0,17 1-16,1-1 0,-1 1 15,-17-19 1,17 19-16</inkml:trace>
  <inkml:trace contextRef="#ctx0" brushRef="#br1" timeOffset="529486.9667">14711 16051 0,'-35'53'15,"70"-106"-15,-70 124 0,17 0 0,0-54 16,18 18-16,18-17 0,-18 17 16</inkml:trace>
  <inkml:trace contextRef="#ctx0" brushRef="#br1" timeOffset="530010.0662">14905 16510 0,'0'-35'16,"0"70"-16,-18-70 16,1 88-16,17 0 15,-18 105-15,0-69 16,18-19-16,0 54 15,18-72-15,17 37 16,-17-54-16,35 0 16,-18-35-16,18 0 15,-35-17-15</inkml:trace>
  <inkml:trace contextRef="#ctx0" brushRef="#br1" timeOffset="530277.6338">15134 16704 0,'0'0'0,"35"0"0,1 0 16,52 18-16,-53-1 15,18 19 1,-35-1-16,-1 0 0,1 18 16,-18-35-16,-18 17 15,18-17-15,-17 17 0,-1 18 16,18-36-16,0 19 15,18-19-15,-1 1 16,36-18 0,0 0-16,-35 0 15,0-18-15,-18 1 16,-18-19-16</inkml:trace>
  <inkml:trace contextRef="#ctx0" brushRef="#br1" timeOffset="530396.5592">15293 16969 0,'0'0'0,"53"0"0,-18 0 0,0 0 15,18-18-15,-17 0 16,-1 1-16</inkml:trace>
  <inkml:trace contextRef="#ctx0" brushRef="#br1" timeOffset="530600.5366">15681 16245 0,'35'0'15,"18"0"1,-18-17-16,36 17 15,-53-18-15,-1 18 0,1-17 16</inkml:trace>
  <inkml:trace contextRef="#ctx0" brushRef="#br1" timeOffset="530751.0003">15787 16351 0,'0'0'16,"0"53"-16,17-18 0,-17 36 15,0-36 1,0-17-16,0 17 0,18-17 16,0-1-16,-18 1 15</inkml:trace>
  <inkml:trace contextRef="#ctx0" brushRef="#br1" timeOffset="531038.9852">15981 16545 0,'17'-17'16,"1"-1"-1,17-17-15,-17-1 16,17-16-16,-17 16 16,-18 19-16,0-1 0,0-17 15,0 17-15,-18 0 16,1 18-1,17 36-15,-18-19 16,18 19-16,0-1 0,0 0 16,0 36-16,18-36 15,-1-17-15,19-1 16,-1 1-16,-17-18 0,-1 0 16,1-18-16</inkml:trace>
  <inkml:trace contextRef="#ctx0" brushRef="#br1" timeOffset="531344.1758">16281 16210 0,'0'0'0,"17"0"16,1 0-1,0 0-15,-1 0 16,1 18-1,0-1-15,-1 1 0,-17 17 16,18 36-16,-18-18 16,17-18-16,-17 36 15,0-36-15,0 0 16,-17-52 15,-1-1-15,1 0-16,-1 1 15,0-1-15,1 0 16</inkml:trace>
  <inkml:trace contextRef="#ctx0" brushRef="#br1" timeOffset="531654.7912">16475 16016 0,'0'18'16,"17"-1"-16,36 72 15,-17-36-15,16-1 0,-16 1 16,70 71-16,-53-54 15,-1 71-15,-34-70 16,-36 88 0,1-89-16,-71 89 15,35-88-15,-53 52 16,53-70-16,0 0 16,0 0-16</inkml:trace>
  <inkml:trace contextRef="#ctx0" brushRef="#br1" timeOffset="535532.2513">3951 17956 0,'18'0'31,"-1"18"-15,1-18-16,0 0 16,-1 0-1,19-18-15,-19 18 16,19-17-16,-19 17 0,1 0 16,35-18-16,-36 18 15,19 35-15,-19 1 16,36 17-1,-35-18-15,17-17 0,0 17 16,1-35-16,52 17 16,-53-17-16,53-35 15,-35 18-15,35-36 16,-35 17-16,36-34 16,-54 34-16,18 1 15,-18 18-15,-17 17 16,35 17-16,-36-17 15,18 18-15,-17-1 0,17-17 16,-17 18-16,17-18 0,1 0 16,-1-18-16,0 18 0,36-35 15,-54 35 1,36-35-16,-17 35 16,-19-18-16,18 18 0,-17-17 15,17 17-15,-17 17 16,17 1-1,-17 0-15,35-1 16,-36 1-16,1-1 0,17 1 16,1 0-16,52-18 15,-53 0-15,53 0 16,-52 0-16,52-18 16,-53 0-16,18 1 15,-35 17-15,-1-18 16,36 18-16,-35 0 15,17 0 1,0 18-16,-17-18 0,0 17 16,17-17-16,0 0 0,71-35 15,-53 18-15,70-36 16,-52 17-16,0 19 16,52-36-16,-70 35 15,35 1-15,-35 17 16,0 17-1,-18-17-15,-17 18 0,52 17 16,-52-35-16,53 18 16,-36-18-16,35 0 15,-34-18 1,-1 18-16,36 0 16,-54 0-16,19 0 0,-1 0 15,18 0-15,-18 0 16,0 18-16,1-18 0,-1 0 15,53-18 1,-53 18-16,18-18 0,-18 18 16,18-17-16,-17 17 0,17-18 15,0 1-15,-1 17 0,-16-18 16,52 0-16,-35 18 16,17 0-16,-34 18 15,-19-18-15,19 18 16,-19-1-16,1 1 0,35-1 15,-18-17-15,18 0 16,-18 0-16,1 0 16,16 0-16,-34 18 15,53-18 1,-54 18-16,19-18 0,16 17 16,-34-17-16,35 18 15,-18-18-15,1 0 16,34 0-16,-35-18 15,1 18-15,-1-17 0,0 17 16,1 0-16,16 0 16,-34 0-16,35 53 15,-35-18-15,17 35 16,0-52-16,36 35 16,-36-53-16,53 18 15,-53-18-15,54-18 16,-36 0-1,35-35-15,-35 36 16,-18-1-16,53-35 16,-53 36-16,36-1 15,-36 18-15,18 18 16,-35-1-16,35 19 16,-18-19-16,-17 1 15,52 17-15,-34-35 16,-1 18-16,53-18 15,-53-18-15,53 0 16,-52 1-16,34-1 16,-17 1-16,-18-1 15,1 18-15,-19 0 0,19 0 16,17 18-16,-36-1 16,19 18-16,-1-17 15,18 35-15,-18-35 16,53-18-1,-53 0-15,54 0 16,-54 0-16,53-36 16,-35 19-16,18-19 15,-36 19-15,0-1 16,-17 18-16,-1-17 0,19 17 16,-19 0-16,19 0 0,-1 17 15,-17-17-15,-1 18 16,18-1-16,-17 1 15,35 0 1,0-18-16,-18 0 0,0 0 16,1 0-16,-1 0 15,36 17-15,-54-17 16,36 0-16,-18 18 16,-17-18-16,17 18 0,-17-1 15,17-17-15,1 18 16,-1-18-16,35 0 15,-34 0-15,52 0 16,-35-18-16,35 18 16,-17-17-16,34-1 15,-34 18-15,52-18 16,-52 18-16,88 0 16,-71 0-16,106 0 15,-88 0-15,88 0 16,-106 0-16,124 0 15,-89-17-15,124 17 16,-123 0 0,122-18-16,-140 18 15,18-18-15,-36 1 0,71-1 16,-106 1-16,-36-1 16</inkml:trace>
  <inkml:trace contextRef="#ctx0" brushRef="#br1" timeOffset="550954.8735">9472 7620 0,'0'-18'62,"0"-17"-46,18 0-16,17-53 15,0 35-15,-17-18 16,35-70-16,-18 35 16,-17 53-16,-1 0 15,-17 36-15,-17-1 16,-1 18-1</inkml:trace>
  <inkml:trace contextRef="#ctx0" brushRef="#br1" timeOffset="551281.4112">9331 7285 0,'0'-18'15,"0"36"1,0 0 0,0 17-16,-18 71 15,18-53-15,0-1 0,0-16 16,18 52-16,-18-53 15,18-17-15,17 17 16,0-35-16,0 0 0,36-18 16,-36-17-1,18 0-15,53-36 16,-71 54-16,1-19 0,-19 36 16</inkml:trace>
  <inkml:trace contextRef="#ctx0" brushRef="#br1" timeOffset="553685.2069">3422 7638 0,'-35'0'15,"-1"-18"-15,19 18 16,-36 0-16,-35 18 15,17-18-15,-35 17 16,36-17-16,-54 18 16,54 0-16,17-18 15,-71 17-15,71-17 16,-35-17-16,53 17 16,0 0-16,17 0 0,-35 0 15,35 0-15,1 0 16,-1 0-1,18 17 1,0 1 0,0-1-16,-17 36 15,17-17-15,-18 52 16,0-35-16,-17 70 16,35-52-1,-18-1-15,1 1 0,-1 70 16,0 0-1,1-53-15,17 1 0,-18-1 16,0 88 0,1-88-16,-1 1 0,18-1 15,-17 18-15,-36 88 16,35-106-16,0 18 0,1-1 16,-19 125-16,19-124 15,-1-1-15,18 1 0,-17 0 16,-19 123-1,36-105-15,-17-1 0,-1 1 0,18-1 16,-18 1-16,1 123 16,-1-124-16,18 1 15,-18 105-15,1-106 16,-1 107-16,1-107 16,-19 124-16,19-123 15,-19 105 1,19-123-16,-19 123 15,19-123-15,-19 106 16,36-124-16,-35 106 16,18-88-16,-1-18 15,0 106 1,1-88-16,-1 70 0,0-88 16,18-17-16,0-1 0,-17 19 15,17 34-15,0-52 16,0 52-1,17-70-15,-17 53 16,0-71-16,18 0 0,0 18 16,-18-35-16,17 0 15,1-1 1,-18 1 0,18-18-16,-1 17 15,-17 1-15,18-18 16,-1 18-16,19-1 15,-19 1-15,36 0 16,-35-1-16,53 19 16,-19-36-16,37 0 15,-36 0-15,70-18 16,-70 18-16,17 0 16,19-18-1,-54 18-15,-17 18 0,-1-18 16</inkml:trace>
  <inkml:trace contextRef="#ctx0" brushRef="#br0" timeOffset="563428.504">18045 4357 0,'0'-18'16,"-18"18"-16,18 18 47,18-18-32,-18 17-15,0 19 0,17 17 16,-17-18-16,0 53 15,0-35-15,18 53 16,-18-53-16,18 53 16,-18-36-16,0 54 15,-18-54-15,0 107 16,18-89-16,0 18 16,-17-1-16,17 19 0,0-1 15,-18-17-15,18 18 0,0-1 16,-18 18-16,18-17 15,0 17-15,-17 0 0,17 0 16,-36 141-16,19-123 16,-19 159-1,19-142-15,-1 0 0,1 1 16,-19 193-16,19-193 16,-1 17-16,0-18 0,1 18 15,-19 176-15,1-193 16,18 17-16,-19 176 15,19-176-15,-1 212 16,0-212-16,1 18 16,-1-1-16,18-17 0,-35 230 15,35-195-15,-35 194 16,17-211-16,-17 229 16,35-229-16,-36 229 15,36-247 1,-17 229-16,-1-229 15,18 194-15,-18-212 16,18-17-16,0 18 0,0-36 16,-17 0-16,17 0 0,-18-18 15,0 124 1,1-141-16,-1 106 16,1-124-16,-19 53 15,19-88-15</inkml:trace>
  <inkml:trace contextRef="#ctx0" brushRef="#br0" timeOffset="566453.5048">18927 5521 0,'-18'0'0,"18"-18"31</inkml:trace>
  <inkml:trace contextRef="#ctx0" brushRef="#br0" timeOffset="567754.7945">18662 7885 0,'0'0'16,"-35"-71"-16,17 36 0,-17-36 15,17 54-15,-35-1 16,36 18-16,-54 70 15,36-17-15,-36 53 16,36-53 0,17 0-16,18 0 0,0 18 15,0-54-15,53 18 16,-18-35-16,36-17 16,-36-18-16,18-18 15,18-53-15,-36 35 16,0-70-16,-17 53 15,-36-88 1,1 87-16,-1 1 0,-53-35 16,54 87-16,-18 19 15,17 34 1,18 72 0,0-19-16,53 71 15,-36-70-15,19-1 0,-1 1 16,36 35-16,-18-71 15,-18 18-15,18 0 16,-36-18-16,1-17 16,0-1-16,-1-17 15,-17-17-15</inkml:trace>
  <inkml:trace contextRef="#ctx0" brushRef="#br0" timeOffset="568110.0726">18874 7285 0,'0'-18'16,"0"36"-16,17-36 0,1 18 16,0 0-16,17 0 15,0 18-15,0 0 0,54 52 16,-54-35-16,0 54 15,-35-54-15,18 35 16,-36-34-16,18-1 16,-18 0-16,1 0 15,-1 54-15,1-54 16,-1 36-16,18-36 16,18 0-16,17-17 15,18-18 1,-18-18-16,18 0 15,-35 1-15,-18-1 16,0 1-16,-36-19 16</inkml:trace>
  <inkml:trace contextRef="#ctx0" brushRef="#br0" timeOffset="568266.4441">18909 7691 0,'18'0'0,"-36"0"0,53 0 15,-17 0-15,17 0 0,53-18 16,-35 18-16,0 0 16,-18-18-16,1 18 15,-1 0-15,-17-17 0,-1-1 16</inkml:trace>
  <inkml:trace contextRef="#ctx0" brushRef="#br0" timeOffset="568851.0824">19614 6967 0,'0'0'0,"18"0"63,17 0-63,-17 0 16,35 0-16,-35 0 15,17-17 1,-18 17-16,-34 0 31,-1 0-31</inkml:trace>
  <inkml:trace contextRef="#ctx0" brushRef="#br0" timeOffset="569100.6084">19632 6950 0,'0'17'16,"0"1"-16,0 35 16,0-35-16,0 34 15,0-16-15,0 17 16,18-36-16,-1 19 16,-17-19-1,36 19-15,-19-19 0,1 1 16,0-18-1,-1 0-15,1 0 16</inkml:trace>
  <inkml:trace contextRef="#ctx0" brushRef="#br0" timeOffset="569417.2938">19985 7285 0,'0'0'0,"0"-18"16,0 1-16,18-1 0,-1-17 15,-17-1-15,18-17 16,-1 18-16,-17 0 16,18 0-16,-18 17 15,0 0-15,0 1 0,0-1 16,0 36-1,0-1-15,0 19 0,0-1 16,0 0-16,0 0 0,18 36 16,-1-53-16,-17 17 15,36-17 1,-1-1 0,-17-17-16,-1-17 15</inkml:trace>
  <inkml:trace contextRef="#ctx0" brushRef="#br0" timeOffset="569750.0814">20232 6932 0,'0'0'0,"17"0"16,19 0-16,-19 18 16,19-1-1,-1-17-15,-17 18 16,-1 0-16,1 35 15,-18-36-15,0 18 16,0 36-16,0-36 16,17 36-1,-17-53-15,0-1 0,0 1 16,0-1-16,-17-17 31,-1 0-31,1-17 16,-1-1-1,18 1-15,-18 17 16,1 0-16,17 17 16,0 1-1</inkml:trace>
  <inkml:trace contextRef="#ctx0" brushRef="#br0" timeOffset="569928.2812">20549 7497 0,'0'0'0,"18"0"0,0 0 15,-1 0-15,19 0 0,-1-18 16,-18 18-16,1 0 16,-18 18-1,-18-18-15</inkml:trace>
  <inkml:trace contextRef="#ctx0" brushRef="#br0" timeOffset="570032.7432">20602 7726 0,'53'0'0,"-106"0"0,124 0 15,-18 0-15,-18 0 16,-17-18 0</inkml:trace>
  <inkml:trace contextRef="#ctx0" brushRef="#br0" timeOffset="570662.2908">21678 7867 0,'-17'-18'15,"17"1"-15,-18 17 16,0 0-16,1 0 0,-19 35 16,19-17-16,17-1 0,-36 54 15,19-54-15,-1 36 16,18-35-16,0 0 15,0-1-15,0 1 16,35-18-16,1-35 16,17-18-1,-18 0-15,0-53 16,-17 18-16,-1 0 16,-17-106-16,-35 35 15,0 53 1,17 71-16,1 35 15,17 35-15,0 0 0,0 124 16,17-71 0,19 89-16,-1-89 15,0-18-15,53 54 16,-35-89-16,0 0 0,0 1 16,0-19-16</inkml:trace>
  <inkml:trace contextRef="#ctx0" brushRef="#br0" timeOffset="571022.8299">22154 8096 0,'0'0'0,"0"36"16,0-1-16,18-18 15,0-17 1,-18-17-16,17-18 0,-17 17 15,0-35-15,0 0 0,-17-53 16,-1 36-16,18-107 16,0 71-16,18-105 15,-1 105-15,19-18 16,-19 107-16,36-1 16,-18 36-16,1 70 15,-1-35-15,0 106 16,-17-71-1,17 88-15,-35-105 16,53 88-16,-35-106 16,-1-1-16,1 1 15,0 0-15,-18-35 0,17 17 16,-17-17-16</inkml:trace>
  <inkml:trace contextRef="#ctx0" brushRef="#br0" timeOffset="571179.3753">22207 7814 0,'0'0'15,"-17"-35"-15,34 17 0,36 0 16,-17 1-16,-1-1 0,0 1 16,53-1-1,-52 0-15,-1 18 0</inkml:trace>
  <inkml:trace contextRef="#ctx0" brushRef="#br0" timeOffset="571423.6607">22648 6985 0,'0'-18'0,"0"36"0,18-53 15,17 35 1,-17 0-16,17 0 0,0 0 16,54 0-16,-54 0 15,0 0-15,-17 0 0,-18-18 16,-35 18 0,-1 0-16,1 0 15</inkml:trace>
  <inkml:trace contextRef="#ctx0" brushRef="#br0" timeOffset="571545.943">22666 7073 0,'18'71'0,"-36"-142"0,53 177 16,-17-88-16,0 17 0,17-17 15,0 17 1,-17-17-16,17-1 16,-35 1-16,18-18 15</inkml:trace>
  <inkml:trace contextRef="#ctx0" brushRef="#br0" timeOffset="571875.3442">23036 7320 0,'0'0'16,"18"0"-16,0 0 0,17-17 15,-17-1 1,17-17-16,-17-1 15,-1-17-15,-17 36 16,0-19-16,0 19 0,0-18 16,-35-1-16,35 19 15,-18-1 1,1 36-16,-1 17 16,18 0-16,0 0 15,18 1-15,-18-1 0,17 0 16,36 18-16,-35-35 15,17 0-15,0-18 16,1-18 0,-19 0-16</inkml:trace>
  <inkml:trace contextRef="#ctx0" brushRef="#br0" timeOffset="572185.8954">23354 6932 0,'18'-18'15,"-36"36"-15,53-36 16,0 18 0,-17 0-16,17 18 15,-35 0-15,18-18 0,0 35 16,-18-17 0,17 17-16,-17 0 15,18 0-15,-18-17 0,18 35 16,-18-35-16,0 17 15,0-17 1,-18-18 0,0 17-16,1-17 15,-19 0-15,19-17 16,-1 17-16,0 0 16,1 17-1,-1 1 1</inkml:trace>
  <inkml:trace contextRef="#ctx0" brushRef="#br0" timeOffset="572787.3352">23901 7655 0,'17'18'0,"54"0"16,17-1-1,36-17 1,-54 0-16,54-17 15,-71-1-15,17 0 16,-35 1-16,-35-1 16,0 0-16,0 1 0,0-1 0,-17 0 15,-19 1-15,36-1 16,-17 18-16,-1 0 16,18 53-1,-35 18-15,17-18 16,1 35-16,-1-53 15,-17 18-15,17-18 16,0-17-16,1-18 16,-1 18-16,-17-36 15,17 18-15,-17-53 16,17 18-16,1-36 16,17 18-16</inkml:trace>
  <inkml:trace contextRef="#ctx0" brushRef="#br0" timeOffset="572925.5564">24148 7514 0,'17'-17'0,"-34"34"0,70-17 15,-18 18-15,-18 17 16,19 0-16,-1 1 0,18 34 16,-18-17-16,1-35 15,-1 17-15,0-17 0,-17 17 16,17-17-16,-17-1 16</inkml:trace>
  <inkml:trace contextRef="#ctx0" brushRef="#br0" timeOffset="574543.2202">25559 7602 0,'-18'-35'15,"36"70"-15,-54-88 0,1 36 0,18-1 16,-19 1-16,1 17 0,0 0 16,-18 17-16,-18 36 15,54-18-15,-19 54 16,36-54-16,36 53 16,-19-70-16,71 35 15,-52-53-15,70 0 16,-54-18-16,1-35 15,-35 18-15,0-36 16,-18 54-16,0-19 16,0 19-16,-18 17 0,18 17 15,-18 19 1,18 105-16,18-71 16,17 107-16,-17-89 15,35 35-15,-35-70 16,17 35-16,-35-70 15,0 0-15,-18-1 16,-35-17-16,0-17 16,-53-54-16,54 36 15,-72-53-15,71 35 16,-17-53 0,52 53-16,18-53 15</inkml:trace>
  <inkml:trace contextRef="#ctx0" brushRef="#br0" timeOffset="574884.0032">25806 6826 0,'17'18'16,"1"-18"0,0 0-16,-1-18 15,19 18-15,-1-17 16,-18 17-16,19-18 15,-19 18-15,19 0 16,-19 0-16,1 0 16,0 0-16</inkml:trace>
  <inkml:trace contextRef="#ctx0" brushRef="#br0" timeOffset="575100.2089">25912 6950 0,'-18'88'16,"36"-176"-16,-36 211 0,18-70 16,18 35-16,-1-52 15,-17-1-15,53 0 16,-35-17-16,35-1 15,-36-17-15,19 0 0,-19 0 16,1-17-16</inkml:trace>
  <inkml:trace contextRef="#ctx0" brushRef="#br0" timeOffset="575404.9776">26211 7267 0,'0'0'0,"18"0"16,17-35 0,-35 17-16,36-52 15,-36 34-15,17-34 16,-17 35-16,-17-54 16,17 54-16,-18 0 15,0 35-15,1 18 16,17 17-16,0 35 15,0-17-15,17 35 16,1-35-16,35 0 16,-18-17-1,18-1-15,-18-35 16,1 0-16,-19-18 16</inkml:trace>
  <inkml:trace contextRef="#ctx0" brushRef="#br0" timeOffset="575725.3071">26423 6914 0,'0'0'0,"0"-17"0,18-1 15,-1 18-15,1 0 16,17 0-16,1 0 0,34 0 16,-35 0-16,1 18 15,-19-18-15,1 17 16,-18 19-16,0 17 15,0-18-15,0 35 16,0-34-16,0-1 16,0-17-16,0-1 15,18 1-15,-18-36 32,-18 1-17,18-1-15,-35 0 16,17 1-16,0 17 15,1-18 1</inkml:trace>
  <inkml:trace contextRef="#ctx0" brushRef="#br0" timeOffset="575889.5376">26899 6650 0,'0'35'16,"18"0"-16,-18 18 16,18-17-16,-1-19 0,1 36 15,0-18-15,-18-17 16</inkml:trace>
  <inkml:trace contextRef="#ctx0" brushRef="#br0" timeOffset="576441.0426">27393 6650 0,'0'0'15,"-35"0"-15,17 35 0,-17 18 16,17 0-16,1 18 0,-19 105 16,36-70-16,0-18 15,18 88-15,0-87 16,35 34-16,-36-88 16,19 1-16,-1-1 0,18-18 15,-18 1-15,18-36 16</inkml:trace>
  <inkml:trace contextRef="#ctx0" brushRef="#br0" timeOffset="576807.6279">27728 6967 0,'0'-17'15,"53"-1"1,-17 0-16,69 1 16,-52 17-16,18 0 0,-1 0 15,-17 17-15,0 19 0,-17-1 16,-1 36-16,-35-19 16,-18 37-16,-17-36 15,-36 52 1,18-34-16,-17 35 15,52-53-15,18 17 16,35-34-16,1-19 16,17 1-16,0-1 0,52-17 15,-52-17-15,36-1 16,-72 18-16,1-17 16,-36 17-1,-52 0-15</inkml:trace>
  <inkml:trace contextRef="#ctx0" brushRef="#br0" timeOffset="577007.8678">27869 7303 0,'0'0'15,"18"0"-15,17 0 16,36 0-16,-18 0 15,0 0-15,17 0 16,-17 0-16,0 0 0,53-18 16,-71 18-16,18-35 15,-35 17-15</inkml:trace>
  <inkml:trace contextRef="#ctx0" brushRef="#br0" timeOffset="577279.7232">28593 6526 0,'35'0'0,"-70"0"0,88 0 16,17-17-16,-35 17 16,18 0-1,-17 0-15,-19-18 0,1 18 16</inkml:trace>
  <inkml:trace contextRef="#ctx0" brushRef="#br0" timeOffset="577464.1439">28628 6685 0,'-18'106'0,"36"-212"0,-36 247 16,36-53-16,0-52 16,17 17-1,-18-36-15,1 1 0,0 0 16,35-18-16,-36 0 15,1-18-15</inkml:trace>
  <inkml:trace contextRef="#ctx0" brushRef="#br0" timeOffset="577769.691">28857 7038 0,'0'0'16,"18"18"-16,0-18 0,-1-18 15,1 0 1,17-35-16,-17 18 16,-1-18-16,1 18 15,-18-36-15,0 54 16,0-54 0,0 54-16,0-1 0,0 0 15,0 54 1,0 16-16,0 1 15,0 36-15,0-54 16,35 35 0,-17-52-16,17 17 15,-17-17-15,17-18 16,-35-18-16</inkml:trace>
  <inkml:trace contextRef="#ctx0" brushRef="#br0" timeOffset="578120.2847">29175 6685 0,'17'0'31,"19"18"-31,-19-18 16,1 0-1,0 17-15,-1-17 0,1 0 16,-1 0-1,-17 36 1,0-19-16,0 54 16,0-36-16,0 0 15,18 18-15,0-17 16,-18-1-16,17 0 16,-17-17-16,0-1 15,-17-34 1,-19-1-1,19 18-15,-18-17 16,17 17-16</inkml:trace>
  <inkml:trace contextRef="#ctx0" brushRef="#br0" timeOffset="578419.9673">29475 6403 0,'17'0'16,"-17"18"-16,18 17 0,35 53 15,-36-35-15,19 0 16,34 88-1,-34-70-15,-1 17 0,0 106 16,-35-106-16,0 18 16,-18 0-16,1-1 0,-18 1 15,-1 53-15,1-88 16,-18 34-16,0-52 16,-53 18-1</inkml:trace>
  <inkml:trace contextRef="#ctx0" brushRef="#br0" timeOffset="580522.3979">18380 9895 0,'0'-17'16,"0"34"-16,0-69 0,-36-19 15,19 53-15,-54 1 16,36 17-16,0 17 16,-71 72-16,71-19 15,-18-17-15,35 18 0,-17-19 16,17 1-16,18 0 0,0 18 16,35-36-16,36-17 15,-36-18 1,71-36-16,-53 1 15,18-53-15,-36 17 16,18-70-16,-53 71 16,17-18-16,-34-1 15,17 1-15,-18 0 16,-17-18-16,17 36 0,-35-54 16,36 107-16,-19-19 15,19 72 1,-1 16-16,36 125 0,-18-71 15,17-1-15,1 19 16,17-18-16,1-18 0,69 88 16,-52-123-16,53 53 15,-53-88 1,0-1-16,-18 1 0</inkml:trace>
  <inkml:trace contextRef="#ctx0" brushRef="#br0" timeOffset="580971.7534">18750 9454 0,'0'0'16,"0"124"-16,0-54 0,0 19 15,0 87-15,18-88 16,-18-17-16,17-1 15,-17 1-15,36-18 0,17 17 16,-18-52-16,0-18 16,0 0-16,1-35 0,34-36 15,-34 36-15,-1-53 16,-35 52-16,35 1 16,-35 53-1,18 35-15,-18-18 16,35 53-16,0-70 15,36 35-15,-36-53 16,53 0-16,-52 0 16,-19-36-16,1 19 15,-18-71-15,0 52 16,-35-69-16,-1 34 16,-17-52-16,18 52 15,-35-53 1,52 72-16,0-54 15,1 88-15,17-35 16</inkml:trace>
  <inkml:trace contextRef="#ctx0" brushRef="#br0" timeOffset="581795.7283">19632 9049 0,'0'0'0,"-18"0"0,36 0 16,35 0 0,-18-18-16,53 18 15,-52-18-15,34 18 16,-52-17-16,0 17 0,-36 0 31</inkml:trace>
  <inkml:trace contextRef="#ctx0" brushRef="#br0" timeOffset="581934.1689">19720 9119 0,'18'53'15,"-36"-106"-15,54 142 0,-19-19 16,1-52-16,-1 35 16,1-36-16,0 1 15,-1 0-15,1-18 16</inkml:trace>
  <inkml:trace contextRef="#ctx0" brushRef="#br0" timeOffset="582217.7334">19967 9402 0,'18'0'16,"17"0"-1,-17-18-15,17-17 16,-17 17-16,17-35 15,-17 18-15,-18-18 16,0 18-16,0 17 0,0-17 16,-18 17-1,0 0-15,1 18 16,-1 36-16,18-19 16,0 19-16,0-1 15,18-17-15,-1 17 0,36 18 16,-17-36-16,34 1 15,-35 0-15,-17-18 16</inkml:trace>
  <inkml:trace contextRef="#ctx0" brushRef="#br0" timeOffset="582529.3996">20249 9049 0,'18'-18'16,"53"300"-16,-160-546 0,125 228 0,-1 36 15,-17 0 1,-1 0-16,36 0 16,-35 0-16,-1 0 0,1 36 15,0-19-15,-18 1 16,17 17-16,-17 1 0,0-1 16,0 0-16,0-17 15,0 35-15,18-36 16,-18 1-16,0 0 15,0-1-15,-18-17 16,1 0 0,17-17-16,-36 17 15,19 0-15</inkml:trace>
  <inkml:trace contextRef="#ctx0" brushRef="#br0" timeOffset="582690.3851">20743 9349 0,'36'0'16,"-72"0"-16,89-18 0,-17 18 0,-19 0 15,1 0-15,-1 0 16</inkml:trace>
  <inkml:trace contextRef="#ctx0" brushRef="#br0" timeOffset="582837.2872">20708 9613 0,'0'0'0,"35"18"16,1-18-16,-1 0 15,18 0-15,-18-18 16,-17 18-16,-18 18 15</inkml:trace>
  <inkml:trace contextRef="#ctx0" brushRef="#br0" timeOffset="583356.761">21661 9066 0,'0'0'0,"17"106"16,-17-53-16,0 0 15,0 0-15,18-18 0,-18 71 16,0-71-1,17 36-15,1-36 16,-18 36-16,-18-54 16</inkml:trace>
  <inkml:trace contextRef="#ctx0" brushRef="#br0" timeOffset="583519.8612">21502 9772 0,'17'18'16,"19"-18"-16,52-18 15,-35 18-15,88-18 16,-70 1-16,-1-1 0,54-17 16,-72 17-1,-16 18-15,-36 18 16,-18-18-16</inkml:trace>
  <inkml:trace contextRef="#ctx0" brushRef="#br0" timeOffset="583991.9033">21802 10178 0,'-18'88'16,"36"-176"-16,-36 211 0,0-105 0,-17 35 15,35-36 1,0-34-1,35-36-15,-17 17 16,0 1-16,-1 0 16,1 0-16,0-1 0,-1 19 15,1-1-15,17 0 16,-17 18-16,-18 36 16,17-19-16,-17 1 0,0 0 15,0 17-15,0-17 0,0-1 16,0 1-1,18-18 1,17-35-16,-17 17 16,17-17-16,-17 17 15,0 0-15,34 1 16,-16 17-16,-19 17 16,1 1-16,0 17 0,-18 1 15,35 34-15,-17-35 16,-18 1-16,0-19 15,17 1-15,-17 0 16,0-36 0</inkml:trace>
  <inkml:trace contextRef="#ctx0" brushRef="#br0" timeOffset="584898.4319">23566 9701 0,'0'-17'15,"-36"-19"1,36 19-16,-53 17 16,36 0-16,-54 35 15,18 18-15,0 53 16,18-53-16,17 53 16,18-71-16,18 35 15,17-52-15,54-18 16,-37 0-16,54-53 15,-70 0-15,34-53 16,-35 54-16,-17-90 16,-18 72-1,-18-107-15,1 89 16,-36-53-16,18 71 16,17 34-16,-17 19 15,17 17-15,0 123 16,36-52-16,0-1 15,17 18-15,0-17 16,0 0-16,1-1 0,52 54 16,-35-71-16,0-18 15,35 35 1,-17-34-16</inkml:trace>
  <inkml:trace contextRef="#ctx0" brushRef="#br0" timeOffset="585301.9159">24201 9349 0,'70'0'15,"-140"0"-15,193 0 0,-70 17 0,88-17 16,-70 18-16,-1-18 15,1 0-15,-18 18 0,35 17 16,-71-18-16,-17 19 16,0-19-16,-35 36 15,18-35 1,-36 35-16,17-18 16,-34 36-16,35-18 15,-1 0-15,19-1 0,-19 1 16,19 53-16,17-53 15,35 35 1,-17-70-16,52 35 16,-35-53-16,1 0 0,17 0 15,17-18-15,-52 18 16,-1-35-16,-17 17 16,0 1-16,-17 17 15</inkml:trace>
  <inkml:trace contextRef="#ctx0" brushRef="#br0" timeOffset="585490.1788">24377 9895 0,'0'0'0,"18"-17"15,17 17-15,35-18 16,-17 18-16,0-17 0,18 17 15,35-18 1,-53 18-16,17-18 16,-35 18-16</inkml:trace>
  <inkml:trace contextRef="#ctx0" brushRef="#br0" timeOffset="585716.3418">25065 9119 0,'0'0'16,"35"-17"-16,-17 17 0,52-36 15,-17 36-15,-17-17 0,34-1 16,-52 0-16,-1 18 15</inkml:trace>
  <inkml:trace contextRef="#ctx0" brushRef="#br0" timeOffset="585888.7098">25206 9172 0,'0'71'16,"0"-142"-16,18 177 0,-18-53 15,0 18 1,17-36-16,1 0 0,0 18 16,-1-35-16,18-1 15,1-17-15,-19 0 16</inkml:trace>
  <inkml:trace contextRef="#ctx0" brushRef="#br0" timeOffset="586217.3894">25471 9472 0,'17'0'15,"18"0"1,-17 0-16,35-35 16,-35 17-16,-1-17 0,1-18 15,0 35-15,-18-35 16,0 1-1,-18 34-15,0-17 16,1 35-16,-1 0 16,18 17-16,0 19 15,0-1-15,18 35 16,-18-34-16,35 17 16,-17-36-16,35 18 15,-36-17-15,18-18 16,-17 0-16,-18-18 15,18 1-15</inkml:trace>
  <inkml:trace contextRef="#ctx0" brushRef="#br0" timeOffset="586540.9724">25859 9084 0,'17'-35'0,"-34"70"0,52-70 16,-17 35-1,-1 0-15,1 0 16,-1 17-16,1 1 16,-18 0-1,18 17-15,-18-17 0,17-1 16,1 54-16,0-18 16,-18-18-16,0 18 15,0-35-15,0 17 16,0-18-1,-18-17-15,0 0 16,1 0 0,-1 0-1,0-17-15,1 17 16,-1 35 0</inkml:trace>
  <inkml:trace contextRef="#ctx0" brushRef="#br0" timeOffset="586779.263">26264 9931 0,'0'-18'31,"-17"18"-15</inkml:trace>
  <inkml:trace contextRef="#ctx0" brushRef="#br0" timeOffset="587852.215">26988 9084 0,'0'53'16,"0"0"-16,17 106 16,-17-71-16,18 88 15,-1-88-15,-17 71 16,0-88-16,0-18 15,0 0-15,0-1 16,0-34-16,-17-18 16,17-18-16,0 1 0,0-18 15,0-18-15,0-88 16,17 70-16,-17 0 0,36-17 16,-1-106-1,-17 106-15,-1-18 0,36-35 16,18 35-1,-36 106 1,0 53-16,1 53 16,-36-18-16,35 71 15,-35-71 1,35 71-16,-17-71 16,-1-17-16,1-1 0,35 36 15,-35-71-15,-1 1 16,1-1-16,0-18 15,-18 1-15,-36-18 16,1-18-16</inkml:trace>
  <inkml:trace contextRef="#ctx0" brushRef="#br0" timeOffset="587991.3542">27129 9737 0,'0'0'16,"70"17"-16,-17-17 0,-18 0 15,18 0-15,53-17 16,-71 17-16,36-18 16,-36 0-16</inkml:trace>
  <inkml:trace contextRef="#ctx0" brushRef="#br0" timeOffset="588246.1919">27711 8784 0,'53'0'16,"-18"-17"-16,18 17 0,0-18 15,35 0-15,-53 1 16,-17 17-16,-1 0 0,1 0 16,-36 0-1</inkml:trace>
  <inkml:trace contextRef="#ctx0" brushRef="#br0" timeOffset="588435.9507">27887 8872 0,'0'0'15,"18"71"-15,-1-18 16,-17-18-16,0 0 0,18 1 16,-18 34-16,0-52 15,18 17-15,-1-17 16,1-1-16,17-17 16,-17 0-16,-1 0 15,19-17-15,-19 17 0</inkml:trace>
  <inkml:trace contextRef="#ctx0" brushRef="#br0" timeOffset="588791.8788">28240 9243 0,'18'0'15,"-1"0"-15,1-18 16,17-17 0,-17 17-16,-1-17 0,1 17 15,0-52-15,-18 34 16,0 1-16,0-35 16,-36 17-1,19 35-15,-1-17 0,-35 17 16,18 53-1,17 36 1,18-36-16,36 53 16,-19-35-16,1-17 15,52 52 1,-34-53-16,34 0 0,-35-17 16,1 0-16,-19-18 0</inkml:trace>
  <inkml:trace contextRef="#ctx0" brushRef="#br0" timeOffset="588969.7827">28646 9137 0,'52'0'15,"-34"-18"-15,17 18 16,-17 0-16,0 0 15,-1-17-15</inkml:trace>
  <inkml:trace contextRef="#ctx0" brushRef="#br0" timeOffset="589165.4279">28963 8978 0,'-18'53'0,"18"-35"16,0-1-16,18 19 15,-18-19-15,18 1 0,-1 17 16,1-17 0,0-18-16</inkml:trace>
  <inkml:trace contextRef="#ctx0" brushRef="#br0" timeOffset="589554.2966">29087 8802 0,'17'-18'15,"1"18"-15,17 0 16,0 0-16,18 0 16,-35 0-16,17 0 15,-17 18-15,-18-1 16,17 54-16,-17-36 16,0 53-1,0-35-15,18 18 16,0 0-16,-18-36 15,0-18-15,0 1 0,0 0 16,-18-18 0,-17-18-1,17 0-15,1 18 16,-1-17-16,0-1 16,1 18-16,-1 0 0,0 0 15,1 0-15</inkml:trace>
  <inkml:trace contextRef="#ctx0" brushRef="#br0" timeOffset="589980.636">29598 8855 0,'0'0'16,"18"-36"-16,-1 36 0,1-17 16,17 17-1,1 0-15,-1-18 0,53 18 16,-35 0-16,17-17 15,-52 17-15,0 0 16,-1 0 0,-17-18-16</inkml:trace>
  <inkml:trace contextRef="#ctx0" brushRef="#br0" timeOffset="590092.2718">29863 8943 0,'35'88'16,"-70"-176"-16,88 211 0,-36-87 15,1-1-15,-1-17 0,1-1 16</inkml:trace>
  <inkml:trace contextRef="#ctx0" brushRef="#br0" timeOffset="592306.5301">18203 12118 0,'0'0'15,"-70"18"-15,35-18 0,-18 35 16,-18 18 0,36-18-16,-1 36 15,19-36-15,17 0 0,0-17 16,53-1-16,-36 1 15,54-36 1,-18 1-16,-18-18 0,53-54 16,-70 36-16,0 0 15,-1 1-15,1-19 0,-18-52 16,-18 70-16,1-18 16,-36-35-16,35 71 15,-35-36 1,36 54-16,-1 17 15,18 35-15,0 71 16,18-36-16,17 89 16,-18-71-16,19-17 15,-19-1-15,19-17 16,-1 0-16,18 36 16,0-37-16,-36-34 15</inkml:trace>
  <inkml:trace contextRef="#ctx0" brushRef="#br0" timeOffset="599607.4839">18697 11571 0,'-17'-53'16,"34"106"-16,-52-123 0,35 87 15,18 54 1,-1-18 0,1 88-1,0-53-15,-18-17 0,0 87 16,0-87-16,-18-18 16,18 0-16,0-18 0,-18-17 15,18-36 1,18-35-1,17 18-15,18-36 16,0 54-16,-18-1 0,18 18 16,35 35-1,-52-17-15,-1 52 16,-35-34-16,0-1 0,-35 0 16,17-17-16,-35 0 0,18-1 15,-89 1-15,71-18 16,-35-18-1,71 1-15,-1-36 16,36 35-16,-1-17 16,19-1-16</inkml:trace>
  <inkml:trace contextRef="#ctx0" brushRef="#br0" timeOffset="599870.2559">19121 11501 0,'17'0'16,"36"-18"-1,-18 18-15,36-18 16,-36 18-16,18-17 16,-35 17-16,-18-18 15</inkml:trace>
  <inkml:trace contextRef="#ctx0" brushRef="#br0" timeOffset="600014.1658">19226 11465 0,'0'0'0,"0"36"0,0-19 16,0 18-16,0 1 0,18-1 15,0 18 1,17 0-16,-17-35 0,-1-1 16,1 1-16,0-18 15,-1 0-15</inkml:trace>
  <inkml:trace contextRef="#ctx0" brushRef="#br0" timeOffset="600325.6084">19420 11783 0,'18'0'15,"0"0"1,17-35 0,-17 17-16,-1-35 15,-17 18-15,0-1 0,0 19 16,0-19-16,-35-34 15,17 52-15,1 1 16,-1 17-16,18 53 16,-18-18-16,36 35 15,-18-34 1,35 34-16,1-34 16,17-1-16,-18-18 15,0-17-15,-17 0 16,17 0-16,0-17 0</inkml:trace>
  <inkml:trace contextRef="#ctx0" brushRef="#br0" timeOffset="600648.0327">19667 11412 0,'18'0'0,"0"18"15,17 0 1,-17-18-16,17 17 0,-18-17 16,1 18-16,17 0 15,-17-1-15,-18 36 16,18-35-16,-18 52 16,0-34-16,0-19 0,0 19 15,0-1 1,0-18-16,-18 1 15,0-18-15,1-18 16,-19 1 0,19 17-16,-18-18 15,17 18-15,0 18 16</inkml:trace>
  <inkml:trace contextRef="#ctx0" brushRef="#br0" timeOffset="601098.6832">20161 12012 0,'36'0'0,"-19"0"15,36 0 1,-35 0-16,17 0 0,0 0 15,-17 0-15,-36 18 16</inkml:trace>
  <inkml:trace contextRef="#ctx0" brushRef="#br0" timeOffset="601220.4214">20126 12171 0,'0'0'16,"35"0"-16,-17 0 0,35 0 15,-36 0-15</inkml:trace>
  <inkml:trace contextRef="#ctx0" brushRef="#br0" timeOffset="601810.6649">20867 11395 0,'0'53'0,"0"-18"15,17 71-15,1-53 16,0 70 0,-1-52-16,1-18 0,0 0 15,17-1-15,-17 19 16</inkml:trace>
  <inkml:trace contextRef="#ctx0" brushRef="#br0" timeOffset="601976.5152">20708 12065 0,'0'0'0,"18"0"16,17 0-16,53-18 15,-17 18-15,87-35 16,-87 17-16,70 1 15,-88 17 1,0 0-16</inkml:trace>
  <inkml:trace contextRef="#ctx0" brushRef="#br0" timeOffset="602405.9535">20955 12435 0,'0'89'16,"0"-178"-16,0 213 0,0-106 16,18-1-16,-18 1 0,17-18 15,-17-35 1,18-36 0,0 36-16,-1-36 15,-17 54-15,18-19 0,-1 19 16,1 17-1,-18 35 1,0-17-16,-18 34 16,18-34-16,0 17 15,18-52 1,-18-1 0,18 0-16,17 1 15,0-36-15,1 53 16,-1-18-16,-17 18 15,17 18-15,-35 0 16,17 17-16,-17 0 16,0-17-16,0 17 15,18-17 1,0-18-16,-1 0 16</inkml:trace>
  <inkml:trace contextRef="#ctx0" brushRef="#br0" timeOffset="603211.8674">21908 12330 0,'-18'35'16,"36"-70"-16,-36 88 0,18-71 15,0-17 1,0-1-16,18-52 15,-1 53-15,18-53 16,1 52 0,-19 19-16,1-19 0,17 36 15,-17-17-15,0 17 16,-1 35-16,1 0 0,-18 1 16,0 69-16,0-34 15,0 0 1,17-54-16,-17 19 15,0-19-15</inkml:trace>
  <inkml:trace contextRef="#ctx0" brushRef="#br0" timeOffset="603651.8508">22437 12241 0,'35'142'0,"-70"-284"0,70 354 16,-35-124-16,0 0 16,0-17-16,0 0 0,0-19 0,0-16 15,0-1 1,-18-53-1,1-35-15,17 1 16,-18-54-16,0 53 16,18-71-16,0 71 15,18-88 1,0 71-16,52-18 16,-52 70-16,52 0 15,-34 36-15,-1 17 16,-35 0-16,0 18 15,-18-17-15,1-19 16,-19 19-16,1-19 16,18-17-16,-1 18 0,0-18 15,1 0-15,17-18 16</inkml:trace>
  <inkml:trace contextRef="#ctx0" brushRef="#br0" timeOffset="603934.5072">22948 12259 0</inkml:trace>
  <inkml:trace contextRef="#ctx0" brushRef="#br0" timeOffset="604341.8731">23266 12047 0,'0'-17'0,"-18"17"16,0-18-16,1 18 16,-1 0-16,-35 18 15,36-18 1,-19 35-16,36 0 15,0 1-15,18-1 16,35 18-16,-18-36 16,36 36-16,-54-35 15,36 17 1,-35-35-16,-18 18 16,-18-18-16,1 0 0,-19 0 15,-34 0 1,35-18-16,17 18 0,-17 0 15</inkml:trace>
  <inkml:trace contextRef="#ctx0" brushRef="#br0" timeOffset="605080.9414">23424 12136 0,'0'0'15,"-17"52"-15,-1-16 0,18 17 16,18-18-16,-1 0 16,1-17-16,35 17 15,-35-17-15,17-18 16,0-18-16,0 18 16,-17-35-16,0 0 15,-18 17-15,0-53 16,0 36-16,-18-18 15,18 36-15,-18 17 16,1 0-16,17 17 16,0 18-16,17 18 15,1-35-15,17 17 16,-17-17-16,17 0 16,-17-1-16,17-17 15,-35-17 1,0-1-1,-17 0-15,17-17 16,17 53 15,1 17-15,0-17-16,-18-1 16,17-17-16,-17 18 15,0-36-15,0 1 16,0-19-1,-17 1-15,17 17 16,0 1-16,17 17 16,1 0-1,17 17-15,-17 1 16,-1 0-16,1-1 16,-18 1-16,18-18 15,-1 0-15,1-18 31,17 1-31,0-1 16,18 0 0,-17 1-16,-19 17 15,1 17-15,0 1 16,-18 0-16,0 35 16,0-36-16,0 1 0,17 0 15,-17-1 1,18-17-16</inkml:trace>
  <inkml:trace contextRef="#ctx0" brushRef="#br0" timeOffset="605554.262">24800 11342 0,'-17'0'15,"34"0"-15,-52 0 0,17 17 0,-35 72 16,36-19-16,-1 1 15,1 88-15,-1-71 16,18 88-16,0-88 16,35 36-1,-17-71-15,35 17 16,-36-52-16,1 0 16,17-18-16,-17 0 0,-18-36 15</inkml:trace>
  <inkml:trace contextRef="#ctx0" brushRef="#br0" timeOffset="606270.8155">25241 11994 0,'-70'18'15,"140"-36"-15,-176 54 0,36 17 16,52-18-16,1 0 16,-1 0-16,18 36 0,18-53 15,35 17 1,-18-17-16,35-18 15,-34 0-15,17-18 0,-18-17 16,-18-1-16,36-69 16,-35 52-16,0-18 0,-18 1 15,0-89 1,0 71-16,-18 17 0,0-17 16,1 35-16,17 18 0,-18 17 15,0 18-15,1 53 16,17 0-16,17 106 15,1-89-15,0 18 16,17-17-16,36 70 0,-36-70 16,35 17-1,-52-53-15,17-17 16,-17-18-16,0 0 0</inkml:trace>
  <inkml:trace contextRef="#ctx0" brushRef="#br0" timeOffset="606591.4882">25735 11501 0,'53'-18'16,"-106"36"-16,212-18 0,-106 0 15,17 17-15,54 1 16,-71 35-16,-36-18 15,-17 0-15,0 18 0,-53 71 16,18-71 0,-35 88-16,52-88 15,0 35-15,18-53 16,18-17-16,0 17 16,17-17-16,35-1 0,-34-17 15,17 18-15,-18-18 16,-17 0-16,-1-18 15,-34 18-15,-1-17 0,-17-1 16</inkml:trace>
  <inkml:trace contextRef="#ctx0" brushRef="#br0" timeOffset="606737.1298">25806 12047 0,'0'0'15,"88"0"-15,-35 0 0,0 0 16,0 0-16,17 0 0,1-17 15,35-1 1,-71 18-16,0-18 0,0 1 16</inkml:trace>
  <inkml:trace contextRef="#ctx0" brushRef="#br0" timeOffset="606943.9896">26388 11254 0,'17'0'16,"54"-18"0,-36 0-16,18 18 0,-18 0 15,-17-17-15,0 17 0,-1 0 16</inkml:trace>
  <inkml:trace contextRef="#ctx0" brushRef="#br0" timeOffset="607088.3552">26476 11324 0,'0'53'16,"0"-106"-16,18 141 0,-18-52 0,0-1 15,35 18-15,-35-36 16,35 19-16,-35-19 15,35 1-15</inkml:trace>
  <inkml:trace contextRef="#ctx0" brushRef="#br0" timeOffset="607388.48">26670 11589 0,'0'0'15,"18"0"-15,17-18 16,0-17 0,0 0-16,1-18 15,-36 17-15,17 19 0,-34-54 16,-19 36 0,1 17-1,0 36 1,35 0-16,-18 34 15,36-16-15,0 34 16,17-52-16,-18 17 0,54 0 16,-36-17-16,18-18 15,-35 0 1</inkml:trace>
  <inkml:trace contextRef="#ctx0" brushRef="#br0" timeOffset="607738.5889">27005 11236 0,'18'-18'15,"-36"36"-15,53-36 0,-17 1 16,17 17-16,-17 0 16,0 0-16,17 0 0,0 0 15,-17 0-15,17 0 16,-35 17-16,18-17 15,-18 18-15,17 17 0,-17-17 16,0 35-16,0-18 16,0 36-1,18-36-15,-18-17 0,0 17 16,0-18-16,0 1 16,-18-18-1,1 0-15,-1 0 16,-17-18-1,35 1-15,-18 17 0,-17-18 16,17 18 0,1 0-16</inkml:trace>
  <inkml:trace contextRef="#ctx0" brushRef="#br0" timeOffset="608061.2687">27534 12206 0,'-35'71'16,"70"-142"-16,-88 177 0,0-71 0,36 1 16,-36-1-1,35-18-15,1-17 0,-19 18 16</inkml:trace>
  <inkml:trace contextRef="#ctx0" brushRef="#br0" timeOffset="608906.9617">28205 11800 0,'0'0'16,"-18"-17"-16,0 17 16,-35 35-16,0 36 15,36-36-15,-18 53 16,35-53-16,17 36 15,18-53-15,-17-1 16,53 1 0,-36-18-16,0-18 0,1 18 0,-19-53 15,1 18 1,-18-18-16,0 18 16,0-18-16,-18 35 15,18 1 1,0 34-1,18 19 1,-1-19-16,19 18 16,-19-17-16,19 0 15,-19-18-15,1-18 32,-18 0-32,0 1 15,18 17-15,-1 17 16,1 1-16,52 17 15,-34-17-15,-1 0 16,0-1-16,-17 1 16,35 17-16,-36-17 15,1-18-15,-18 17 16,-18-34 0</inkml:trace>
  <inkml:trace contextRef="#ctx0" brushRef="#br0" timeOffset="609040.5468">28681 11942 0,'0'17'16,"0"-34"-16,-18 52 0,1 0 0,-1 0 15,0 1-15,1-1 0,-1 18 16,18-36-16,0 1 16,35-18-16</inkml:trace>
  <inkml:trace contextRef="#ctx0" brushRef="#br0" timeOffset="609184.6736">28840 11977 0,'0'70'16,"0"-140"-16,-18 158 0,36-17 16,-18-54-16,35 36 15,-17-53 1</inkml:trace>
  <inkml:trace contextRef="#ctx0" brushRef="#br0" timeOffset="609329.2548">28875 11783 0,'0'17'15,"0"-34"-15,0 52 0</inkml:trace>
  <inkml:trace contextRef="#ctx0" brushRef="#br0" timeOffset="609562.8842">29016 11977 0,'0'0'15,"0"17"-15,-18 1 16,18 0-16,18 35 15,-18-36 1,18 1-16,-18 17 0,35 0 16,-35-17-16,0 0 15,-18-18 1,1 0-16,-1 17 16,0-17-16,1-17 15,17-1-15</inkml:trace>
  <inkml:trace contextRef="#ctx0" brushRef="#br0" timeOffset="609724.3186">29245 11942 0,'53'0'16,"-18"0"-16,-17 0 15,17 17-15</inkml:trace>
  <inkml:trace contextRef="#ctx0" brushRef="#br0" timeOffset="609841.9889">29245 12100 0,'0'0'15,"36"18"-15,-1 0 0,18-18 16,-18 0-16,0-18 15,-17 0-15</inkml:trace>
  <inkml:trace contextRef="#ctx0" brushRef="#br0" timeOffset="610085.2474">29704 11606 0,'0'0'0,"0"53"0,0 18 0,0-1 0,18 54 16,-18-54 0,17 36-16,1-70 15,-1 16-15,-17-16 0,18-19 16,-18 19-16,0-19 15</inkml:trace>
  <inkml:trace contextRef="#ctx0" brushRef="#br0" timeOffset="610264.2012">30074 12294 0,'-17'89'0,"34"-178"16,-52 213-16,-18-54 15,35-34-15,-34 17 16</inkml:trace>
  <inkml:trace contextRef="#ctx0" brushRef="#br0" timeOffset="610752.8432">30462 11606 0,'0'-70'16,"0"140"-16,18-123 16,-18 159-1,18-17-15,-18 87 16,17-70-16,-17-18 15,18 71 1,0-36-16,-1-88 16,1 18-16,-1-53 0,-17-17 15</inkml:trace>
  <inkml:trace contextRef="#ctx0" brushRef="#br0" timeOffset="610942.4409">30674 11942 0,'0'0'0,"-18"35"16,1-18-16,-1 19 0,0-19 15,18 54-15,0-53 16,18-1-16,0 18 0,35 1 16,-18-36-1,18 17-15,-35-17 16</inkml:trace>
  <inkml:trace contextRef="#ctx0" brushRef="#br0" timeOffset="611687.2188">30780 12206 0,'0'0'0,"18"0"0,-1 0 15,1 0-15,35 0 16,-36-18-1,36 1-15,-35-1 16,0 1-16,-18-1 16,-18 0-16,18 1 15,-53-1-15,35 18 16,-17 0-16,17 18 16,1 35-1,17-36-15,0 36 16,17-35-16,36 17 15,-17-17-15,34-18 16,-52 0-16,-1 0 16,1-18-16,0 0 0,-1-17 15,-17 17-15,0-17 16,-17 35-16,-1-17 16,0 17-16,1 35 15,17-18 1,0 1-16,35 17 15,-17-35-15,17 0 16,0 18-16,-17-18 16,0-18-16,-1 1 15,-17-1-15,0 0 16,-17 18 0,17 53-1,0-17-15,0 52 16,0-18-16,35 36 15,-18-53-15,1 35 16,0-70-16,-18 0 16,0-1-16,0-34 15,-36-36 1,36 0-16,-35-35 16,35 52-16,-17-69 15,34 52-15,-17 17 16,53-52-16,-35 53 15,52 17-15,-52 36 16,17 17-16,-35-17 16,-17 17-16,-1-17 15,-17 17-15,-1-35 16,1 0 0,17 0-16,-17 0 15,35-18 1</inkml:trace>
  <inkml:trace contextRef="#ctx0" brushRef="#br0" timeOffset="612310.2492">31503 12153 0,'0'0'15,"-35"0"-15,17 18 0,18-1 16,-17 19 0,17-19-16,17 36 15,1-35-15,35-18 16,-18 0-16,18-18 16,-18 1-16,-17-19 15,17 1-15,-17 0 0,-1-18 0,-17-35 16,0 52-16,0-16 15,0-1-15,0 17 16,-35-52-16,17 53 16,-17 0-16,18 35 15,-19 17 1,36 1-16,-17 52 16,17-34-16,17 52 15,19-35-15,-19-18 16,1 18-16,17-18 0,-17 1 15,17 16-15,-35-16 16,18-1-16,-1-17 16,-17-1-16,18 1 15,0-18 1,-1 0-16,1 0 16,-1 0-16,-17-18 15,18 18 1</inkml:trace>
  <inkml:trace contextRef="#ctx0" brushRef="#br0" timeOffset="612415.1956">31838 12153 0,'0'-123'31</inkml:trace>
  <inkml:trace contextRef="#ctx0" brushRef="#br0" timeOffset="612733.4424">31909 12277 0,'0'0'16,"17"0"-16,-17-18 0,18 0 15,-18 1-15,18-19 16,-1 19-16,1-1 15,0 18 1,-18 18 0,0-1-1,0 19 1,17-36-16,-17 17 16,0 1-16,18-18 15,-18 18-15,0-1 47,18-17-31</inkml:trace>
  <inkml:trace contextRef="#ctx0" brushRef="#br0" timeOffset="612966.9092">32191 12241 0,'0'-17'0,"0"34"32,0 19-32,0-19 15,18 19 1,-18-19-16,17 19 16,-34-19-1,-1-17-15,0 0 16,-17 0-16,17-17 15,18-1 1</inkml:trace>
  <inkml:trace contextRef="#ctx0" brushRef="#br0" timeOffset="613128.332">32403 11994 0,'0'0'16,"53"18"-16,-36-18 0,1 0 0,-1 18 16,-34-1-1</inkml:trace>
  <inkml:trace contextRef="#ctx0" brushRef="#br0" timeOffset="613227.9645">32367 12153 0,'0'0'16,"0"18"-16,18-1 15,0-17-15,-1 0 0,19 0 16,-1 0-16</inkml:trace>
  <inkml:trace contextRef="#ctx0" brushRef="#br0" timeOffset="613433.9738">32685 11871 0,'35'0'15,"0"0"-15,-17-18 16,17 18-16,1 0 0,17 0 16,-36 0-16,1-17 15,-36 17-15</inkml:trace>
  <inkml:trace contextRef="#ctx0" brushRef="#br0" timeOffset="613573.2616">32808 12083 0,'0'0'0,"0"35"0,0 53 15,0-53-15,18 1 16,-18-19-16,0 19 15</inkml:trace>
  <inkml:trace contextRef="#ctx0" brushRef="#br0" timeOffset="613867.9603">32914 12330 0,'-17'17'0,"17"-34"15,0-1 1,17-17 0,18-1-1,-35 19-15,18-1 0,0 0 0,-1-17 16,1 35 0,0 0-16,-18 18 31,0-1-31,0 1 15,0 0 1,0-1-16,0 1 16</inkml:trace>
  <inkml:trace contextRef="#ctx0" brushRef="#br0" timeOffset="614301.2624">33073 12241 0,'18'0'16,"-18"-17"-16,17 17 16,-17 17 15,18-17-16,-1 0 1,1 0 0,0 18-1,-1-18-15,1 0 16,-18-18 46,18 18-46,-18 18 0,17-18-1,-17 18-15,18-18 16,0 0-16,-1 0 16,1 0-16,0 0 0,-1 0 15,-17-18-15</inkml:trace>
  <inkml:trace contextRef="#ctx0" brushRef="#br0" timeOffset="614568.6258">33443 11730 0,'53'88'16,"-106"-176"-16,142 247 0,-54-106 16,0 17-16,0-17 0,1 18 15,-1-19-15,0 54 16,-17-53-16,-1 35 16,-34-52-16,17-1 15,-35 0-15,17 1 0,-53-1 16</inkml:trace>
  <inkml:trace contextRef="#ctx0" brushRef="#br0" timeOffset="615563.892">33196 12188 0,'-17'0'16,"17"18"-1,17 0-15,-17 17 16,18-17-16,-18 35 16,18-36-16,-18 1 15,17 17 1,1-35 0,0-17-1,-1-1-15,-17 0 16,18 1-16,0-36 15,-18 35-15,0-17 16,0 17-16,-18 18 31,18 35-15,0-17-16,0 0 0,0-1 16,18 36-16,-1-35 15,18 17-15,-17-17 16,0-18-1,-1 0-15,1-35 16,-18 17-16,18 0 16,-18 1-16,0-1 15,17 0-15,-17 1 0,0-1 16,-17 36 15,17-1-15,-18 1-16,18 0 0,0-1 15,0 1 1,0 0-16,18-18 31,-18-18 1,17 18-17,-17-18-15,-17 18 16</inkml:trace>
  <inkml:trace contextRef="#ctx0" brushRef="#br0" timeOffset="616370.9789">32914 11977 0,'0'-18'15,"0"1"1,18 17 0,-18-18-1,0 0 1,-18 18 0,1 18-1,-1 17-15,18-17 16,-18 17-1,18-17-15,0-1 16,18 1-16,-18 0 0,0 17 16,18-17-16</inkml:trace>
  <inkml:trace contextRef="#ctx0" brushRef="#br0" timeOffset="616669.7434">32561 11942 0,'-17'0'0,"34"0"16,-17 0-16,36 0 15,-19 0 1,54 0-16,-36 0 16,0 0-16,1 0 0,34-18 15,-34 18-15,-1-18 16,-53 18 15</inkml:trace>
  <inkml:trace contextRef="#ctx0" brushRef="#br0" timeOffset="616993.3748">32755 11924 0,'18'0'15,"0"18"1,-1-1-16,1 18 16,-18-17-16,0 17 15,0 18 1,-18-17-16,1 34 16,17-35-16,-18 1 0,18-19 15,0 19-15,0-19 0,18 19 16,-18-19-16,0 1 15,17-18 1,-17 17 0,0-34-16</inkml:trace>
  <inkml:trace contextRef="#ctx0" brushRef="#br0" timeOffset="617534.0117">32667 11994 0,'-17'0'16,"17"-17"-16,-18 17 16,0 0-1,18-18-15,0 1 16,18 17 0,17-18-1,-17 18-15,35 0 16,-18 0-16,0 0 0,1 0 15,34 0-15,-35-18 16,1 18-16,34 0 16,-52 0-1,-18-17 1,-35 17-16,17 0 16</inkml:trace>
  <inkml:trace contextRef="#ctx0" brushRef="#br0" timeOffset="617732.9166">32808 11959 0,'0'0'0,"0"18"0,0 17 16,0 0-16,-17 1 0,17 34 15,0-35-15,17 54 16,-17-54-16,0-17 15,18 17-15,-18-17 0,0 17 16,0-18 0</inkml:trace>
  <inkml:trace contextRef="#ctx0" brushRef="#br0" timeOffset="622665.361">18221 14076 0,'-35'-18'16,"17"18"-16,0 0 0,-17 18 16,0 17-16,17 0 15,-17 54-15,17-36 16,18 17-16,0-35 15,18-17-15,0 0 0,35-18 16,-36-36-16,18 1 16,1 0-16,-19-18 15,36-71-15,-53 71 16,18-17-16,-18 17 16,0 0-16,0-17 0,-18-36 15,1 70-15,-1-34 16,0 70-16,1 18 15,17 70 1,0-18-16,0 1 16,0-1-16,17 89 15,1-88-15,35 52 16,-18-88-16,0 1 0,54 17 16</inkml:trace>
  <inkml:trace contextRef="#ctx0" brushRef="#br0" timeOffset="623027.721">18750 14552 0,'0'35'16,"0"-70"-16,-17 88 0,17-71 15,-18-70 1,36 18-16,-18-1 0,35-70 16,-18 53-16,1-106 15,-18 88-15,18-88 16,-18 123 0,17-17-16,-17 70 15,36 18-15,-1 36 16,0 105-1,0-53-15,1 106 0,-19-88 16,19 70 0,-19-105-16,1 70 15,0-88-15,-1 17 16,-17-34-16</inkml:trace>
  <inkml:trace contextRef="#ctx0" brushRef="#br0" timeOffset="623181.9931">18785 14076 0,'0'0'0,"53"0"0,-35 0 16,17 17-16,1-17 16,34 18-16,-35-18 15,-17 0-15</inkml:trace>
  <inkml:trace contextRef="#ctx0" brushRef="#br0" timeOffset="624206.6695">19297 13335 0,'0'0'16,"18"18"-16,-1-18 0,54 0 16,-18 0-16,35 0 15,-35 0 1,-18-18-16,-17 18 0,-1 0 15,1-18-15</inkml:trace>
  <inkml:trace contextRef="#ctx0" brushRef="#br0" timeOffset="624366.4404">19368 13476 0,'0'0'15,"17"88"-15,-17-52 0,18 52 16,-1-53-16,1-17 0,0 17 15,17 0-15,-17-35 16,-1 18-16,1-18 16</inkml:trace>
  <inkml:trace contextRef="#ctx0" brushRef="#br0" timeOffset="624689.5113">19685 13776 0,'0'0'16,"18"0"-1,17-18-15,-17 1 16,17-19 0,-18 1-16,1 18 0,0-36 15,-18 17-15,0-17 16,-18 18-16,0 17 15,1-17-15,-1 0 0,-17 0 16,17 35-16,1 0 16,-1 70-1,18-17-15,18 53 16,35 0-16,-36-71 16,18 0-16,1 1 0,52-1 15,-53-17-15,1-18 16</inkml:trace>
  <inkml:trace contextRef="#ctx0" brushRef="#br0" timeOffset="624862.6068">20038 13653 0,'17'0'16,"-34"0"-16,52 17 0,0-17 15,1 0-15,17-17 16,-36 17-16,1-18 16,-1 18-16</inkml:trace>
  <inkml:trace contextRef="#ctx0" brushRef="#br0" timeOffset="625039.9561">20338 13511 0,'0'0'16,"17"53"-16,-17-17 0,0-1 15,0 35 1,18-52-16,-18 17 0,18 1 16,-1-36-16</inkml:trace>
  <inkml:trace contextRef="#ctx0" brushRef="#br0" timeOffset="625396.0292">20461 13370 0,'35'36'16,"-70"-72"-16,106 89 0,-1-35 15,-34-1-15,34 1 16,-35 0-16,1 17 16,-19 0-16,19 18 15,-36-17-15,17-1 16,-17 0-16,0-17 0,0 35 16,0-36-1,-17-17-15,17 18 16,-18-18-16,0 0 0,1-18 15,-19 1 1,-17 17-16,18-18 16,0 18-16,17 0 15,18 18 1</inkml:trace>
  <inkml:trace contextRef="#ctx0" brushRef="#br0" timeOffset="625612.1281">20990 13917 0,'53'18'15,"-106"-36"-15,141 36 0,-35-18 16,-35-18-16,17 18 16</inkml:trace>
  <inkml:trace contextRef="#ctx0" brushRef="#br0" timeOffset="625746.5216">20990 14076 0,'0'0'0,"18"0"0,0 17 0,34-17 16,-16 0-16,17-17 16</inkml:trace>
  <inkml:trace contextRef="#ctx0" brushRef="#br0" timeOffset="626497.9686">22296 13864 0,'-18'18'15,"18"17"1,0 89-16,-18-54 15,18 107-15,0-89 16,0 0-16,36 35 16,-19-70-16,18-35 15,1 0-15,-1-18 0,36-18 16,-36-17-16,18-54 16,-36 37-16,1-1 15,0 17-15,-18 1 0,17 17 16,1 18-16,0 0 0,17 71 15,-17-36-15,52 36 16,-35-36 0,36 18-16,-36-53 15,36 18-15,-36-36 16,-17-17-16,-1-1 0,-17-52 16,0 18-1,-35-54-15,17 54 16,-35-89-16,36 88 15,17 18-15,0 1 0,0-1 16,17 35-16,36-17 16,-35 35-16,17 0 15</inkml:trace>
  <inkml:trace contextRef="#ctx0" brushRef="#br0" timeOffset="626707.962">23230 13441 0,'18'-18'16,"-36"36"-16,54-53 0,-19 35 0,19-18 16,17 18-16,-36-18 15,18 18 1,-17-17-16,-36 17 15</inkml:trace>
  <inkml:trace contextRef="#ctx0" brushRef="#br0" timeOffset="626864.0033">23283 13494 0,'0'0'0,"0"35"16,18 53-1,-18-35-15,18-18 0,-1 18 16,1-17-16,17-1 15,0-17-15,1-1 16,-19-17-16,-17-17 16,18 17-16</inkml:trace>
  <inkml:trace contextRef="#ctx0" brushRef="#br0" timeOffset="627186.11">23583 13794 0,'18'0'15,"35"-18"1,-36 0-16,36-35 16,-35 36-16,0-36 15,-1 18-15,-17-36 16,-17 53-16,-1-35 15,0 53-15,18-17 16,-17 34 0,17 1-16,0 53 15,0-54-15,0 19 0,17-1 16,19 18-16,-19-36 16,19 19-16,-19-36 15,1 0 1</inkml:trace>
  <inkml:trace contextRef="#ctx0" brushRef="#br0" timeOffset="627532.8019">23901 13388 0,'17'-18'0,"19"18"16,17 0-1,-36 0-15,18 0 16,-17 0-16,0 0 0,-1 0 16,1 36-1,-18-19-15,0 1 0,18 35 16,-18-18 0,0 36-16,17-36 15,-17 18-15,0-18 16,18 0-16,-18-17 15,18 0-15,-36-36 16,-17 0 0,17 18-1,18-17-15,-35-1 16,17 0 0,18 1-16</inkml:trace>
  <inkml:trace contextRef="#ctx0" brushRef="#br0" timeOffset="627742.5202">24236 13247 0,'0'0'16,"35"-18"-16,-17 18 15,35 0-15,-18 0 16,36 0-1,-19 0-15,-34 0 0,35-17 16,-71 17 0,1 0-1</inkml:trace>
  <inkml:trace contextRef="#ctx0" brushRef="#br0" timeOffset="627875.6268">24465 13282 0,'0'0'16,"35"71"-16,-35-18 0,18-18 15,0 0-15,-18 0 16,17 18-16,-17-35 16,0 17-16,0-17 15</inkml:trace>
  <inkml:trace contextRef="#ctx0" brushRef="#br0" timeOffset="628321.3009">24642 14305 0,'0'0'15,"17"0"-15,1 0 16,-1 0-1</inkml:trace>
  <inkml:trace contextRef="#ctx0" brushRef="#br0" timeOffset="628816.299">25841 14217 0,'0'0'15,"18"-53"-15,-18 18 0,-36-1 16,19 36-16,-54 0 16,54 18-16,-36 0 0,0 52 15,17-17 1,-17 35-16,36-35 15,-1 36-15,36-54 16,17 18-16,0-53 16,36 17-1,-36-34-15,1-19 0,-1 1 16,0-18-16,0-35 16,-17 18-16,17-72 15,-17 72-15,-18-124 16,0 106-16,-18-1 15,1-34-15,-1 105 0,-17 36 16,35 17 0,-18 89-16,0-36 15,18 0-15,18 0 16,0 0-16,-1-17 0,72 70 16,-37-88-16,54 35 15,-53-52-15,0-19 16,-18 1-16</inkml:trace>
  <inkml:trace contextRef="#ctx0" brushRef="#br0" timeOffset="630062.0854">26282 13688 0,'-18'0'0,"36"0"47,35 0-31,-18 0-16,53 0 16,-17 0-1,-18-18-15,17 18 0,160 0 16,-107 18-1,-70-1-15,35 19 16,-70-19-16,-18 36 16,-18-17-1,1-1-15,-19 0 0,-69 53 16,69-35-16,-52 35 16,53-52-16,17 34 15,18-34-15,18 34 16,-1-52-16,54 17 15,-36-17 1,36-1-16,-54-17 16,19 0-16,17 0 15,-18 0-15,18-17 16,-36 17-16,-17-18 16,-17 18-1,-18-18-15,-1 18 16</inkml:trace>
  <inkml:trace contextRef="#ctx0" brushRef="#br0" timeOffset="630233.7803">26617 14146 0,'88'-17'16,"-35"17"-16,18 0 0,52 0 15,-52-18-15,52 18 16,-87-18-16,-19 18 16</inkml:trace>
  <inkml:trace contextRef="#ctx0" brushRef="#br0" timeOffset="631418.8598">27605 13300 0,'18'-18'16,"17"18"0,-18 0-16,19-18 15,-19 18-15,1 0 0,17-17 16</inkml:trace>
  <inkml:trace contextRef="#ctx0" brushRef="#br0" timeOffset="631774.1706">27605 13264 0,'0'18'16,"0"0"-1,0-1-15,0 1 16,0 35 0,0-35-16,0 17 15,0-18-15,0 19 0,0 17 16,0-36-16,18 36 16,-18-35-16,17 17 15,1-35-15,-1 18 16,1-18-16,0 0 0,17 0 15,-17 0-15,17 0 16,-35-18-16,18 18 16,-18 18-1</inkml:trace>
  <inkml:trace contextRef="#ctx0" brushRef="#br0" timeOffset="632870.8774">27922 13617 0,'18'-17'15,"17"-1"1,-17 0-16,17-35 15,-17 18-15,-1 0 0,1 0 16,-18-36 0,0 53-16,0-17 0,0 17 15,-18 18-15,1 18 16,-1 0-16,1 17 16,17 0-16,-18 1 0,18 16 15,18 37-15,-1-54 16,36 18-1,-35-18-15,52-17 16,-34-18-16,-1-18 0,18-17 16</inkml:trace>
  <inkml:trace contextRef="#ctx0" brushRef="#br0" timeOffset="633215.1376">28222 13176 0,'18'0'16,"0"0"-16,34 36 15,-16-19 1,17 1-16,-36-18 16,36 0-16,-35 0 15,-1 0-15,-17 17 16,-17 36-1,17-17-15,-18 17 16,18-1-16,18 1 0,-18 0 16,53 53-16,-36-53 15,19 0-15,-19-18 16,1-17 0,-36-18-16,-17-35 15,0 17-15,-18-17 16,18 17-16,-36 0 15,36 18-15</inkml:trace>
  <inkml:trace contextRef="#ctx0" brushRef="#br2" timeOffset="645020.9391">5362 4974 0,'0'0'15,"-35"0"-15,17 0 0,18 18 16,36-1 0,69 19-1,-16-36-15,34 0 0,1-18 16,211-17-1,-159 17-15,0-17 0,1 17 16,-1-17-16,-17 17 0,106-17 16,-160 35-16,19 0 15,-89 0-15,-35 0 16</inkml:trace>
  <inkml:trace contextRef="#ctx0" brushRef="#br2" timeOffset="647512.6306">7832 7267 0,'0'0'0,"-18"0"0,-35-35 15,35 17-15,-52-17 16,52 17-1,-17 1-15,0-1 0,-18 0 0,-53 1 16,35 17 0,1 17-16,-89 19 15,71-19-15,0 19 16,0-1-16,-1 0 0,-69 53 16,69-35-16,-34 53 15,70-35-15,-53 87 16,71-69-16,-18 87 15,35-88-15,1 106 16,17-106-16,17 18 16,1-17-16,0 16 0,70 107 15,-35-106-15,70 70 16,-35-88-16,142 18 16,-89-53-1,141 0-15,-123-35 16,123-18-16,-141 0 15,0-36-15,106-34 16,-123 35-16,70-89 16,-124 71-16,1-17 15,-36-1-15,0 1 0,1-19 16,-19-16-16,-17-1 16,0-18-16,-17 1 0,-54-159 15,18 123-15,-88-106 16,53 159-16,-124-35 15,106 88-15,-123 18 16,106 35-16,17 18 16,-106 35-1,124-18-15,0 18 0,-1 0 16</inkml:trace>
  <inkml:trace contextRef="#ctx0" brushRef="#br2" timeOffset="650587.9809">22931 6491 0,'-18'-18'0,"0"1"16,18-1-16,-53 1 15,18-1-15,-35 0 16,17 18-16,0 18 15,-18-18-15,-70 35 16,70-17-16,-17 17 0,-70 18 16,87-18-1,-105 54-15,87-19 16,-69 54-16,69-54 16,-34 71-16,52-53 15,1 106 1,52-88-16,1 124 15,34-125-15,19 19 16,-1-18-16,0-18 0,36 0 0,-1 0 16,107 53-16,-72-88 15,19-17-15,-1-1 16,177-17-16,-159-18 16,18-18-16,-18 0 0,-17-17 15,123-71-15,-142 53 16,89-70-16,-123 35 15,70-71 1,-106 53-16,1 0 0,-1-17 16,-17-142-16,-18 124 15,-36 0-15,19 0 0,-19 0 16,-87-89-16,52 124 16,-123-52-1,71 87-15,17 36 0,-123 0 16,141 35-16,-1 17 15,1 19-15,18-1 0</inkml:trace>
  <inkml:trace contextRef="#ctx0" brushRef="#br2" timeOffset="654309.5808">9754 6826 0,'18'-17'93,"0"-1"-77,-1 18-16,19-18 16,-19 1-16,1 17 15,-1 0-15,1 0 16,0 17-16,-18 1 16,17 0-16,-17-1 0,18 19 15,0-19 1,-1 1-16,1-18 15,0 17-15,-1-17 16,36-17-16,-35-1 16,17-17-16,0 17 15,1-17 1,-1 35-16,0 0 16,-17 18-16,17 17 15,0 18 1,-35-36-16,36 1 0,-1 17 15,0-35 1,0 0-16,1 0 16,17-35-16,-36 0 15,54 0 1,-36-1-16,0 19 0,-17 17 0,0-18 16,-1 18-16,19 18 15,-19-1-15,-17 1 16,18 0-16,17-1 15,-17 1-15,17-18 16,0-18-16,18-17 16,-17 17-16,16-35 15,-16 36-15,-19-1 16,72 36 0,-54 35-16,0-18 15,-17-17-15</inkml:trace>
  <inkml:trace contextRef="#ctx0" brushRef="#br2" timeOffset="655076.6902">13000 6897 0,'18'-18'0,"-36"36"0,53-18 16,-17 17-1,-18 1-15,0 0 0,0-1 16,17 19-16,1-36 16,0 0-16,-1 0 15,54-36 1,-53 19-16,17-19 0,18 19 0,17-18 15,-34 35 1,-19 0-16,36 17 16,0 18-1,-35 1-15,-1-19 0,36 19 16,18-36 0,-36 0-16,18-36 15,-18 19-15,36-19 16,-36 19-16,0-1 15,-17 18-15,17 0 0,-17 0 16,35 0 0,-18 18-16,18-1 15,-35-17-15,70 18 16,-35-18-16,53-18 16,-36 18-16,-17-17 15,18-1-15,-18 1 0,17-1 16,-35 0-16,-35 1 15</inkml:trace>
  <inkml:trace contextRef="#ctx0" brushRef="#br2" timeOffset="655994.27">3351 11483 0,'0'35'15,"0"-70"-15,18 88 0,0-53 0,-1 0 0,36-35 16,0 17 0,18-35-16,-36 18 15,18-1 1,-18 36-16,-17 0 0,35 0 16,-36 36-16,19 17 15,-19-18-15,1 0 16,0-17-16,17-1 0,35-17 15,-34 0-15,-1 0 16,88-17-16,-70-18 16,18 17-16,70-35 15,-53 35-15,-17 1 0,-1-1 16,1 0-16,35 1 16,-53-1-16,0 18 15,35-17 1,-53 17-16,18-18 0,0 0 15,0 1-15,70-36 0,-70 35 16,35-17 0,-52 17-16</inkml:trace>
  <inkml:trace contextRef="#ctx0" brushRef="#br2" timeOffset="656615.4633">3404 13829 0,'18'0'0,"17"-18"16,-17 18-16,52-53 16,-34 36-16,52-54 15,-53 36 1,71-18-16,-71 18 16,36-1-16,-54 36 15,19 0-15,-36 18 16,17 35-16,1-18 15,17 1 1,-17-19-16,35-17 16,-35 0-16,70-17 15,-53 17-15,71-18 16,-36 0-16,-17 18 16,18-17-16,-1 17 0,72-18 15,-90 18-15,72 0 16,-71 0-16,-18-18 15,18 18-15,-18 0 0,18-17 16,-18-1-16,18 0 16,-17 1-16,-1 17 0</inkml:trace>
  <inkml:trace contextRef="#ctx0" brushRef="#br2" timeOffset="657516.3221">18168 10954 0,'0'0'16,"0"-36"-16,0 19 16,18 17-1,-1-18 1,1 1 0,-18-1-16,18-17 15,-1 17-15,1 0 16,-18 1-16,53-19 15,-36 19-15,19 17 16,-19 17-16,19 1 16,-19 0-16,19 17 15,-36-17-15,35-1 16,-18-17-16,1 0 16,0-17-16,-1 17 15,1-18-15,17 0 16,-17 1-16,53-1 15,-54 18-15,18 0 16,1 18-16,-1-18 0,-17 17 0,17 19 16,-17-19-16,34 19 15,-34-36-15,17 17 16,-17-17-16,53-17 16,-36-1-16,53-35 15,-17 18-15,52-53 16,-35 52-1,-17 19-15,-18-19 0,-18 36 16,0 0-16,36 0 16,-54 0-16,19 18 15,-36 0-15,-18-1 16</inkml:trace>
  <inkml:trace contextRef="#ctx0" brushRef="#br2" timeOffset="658145.2805">17939 12912 0,'17'-18'0,"-34"36"0,34-54 16,1 19-16,17-1 15,1 0-15,-19 18 0,19 0 16,-19 0 0,1 0-1,-1 0-15,1-17 16,0-1-16,17 1 0,-17-1 16,35-35-16,-18 35 15,0 1-15,-17 17 16,-1 35-1,1 18-15,0-18 16,-1 0-16,19 36 0,-19-36 16,36-17-1,-18 0-15,18-18 0,-17-18 0,17-17 16,17-1-16,71-34 16,-88 17-16,53 18 15,-53 17-15,17 18 16,-52 0-16,17 18 15,-35-1-15,18 19 16,0-19-16,-1-17 16,1 0-1,0-17 1</inkml:trace>
  <inkml:trace contextRef="#ctx0" brushRef="#br2" timeOffset="662065.8331">5838 6950 0,'0'-18'16,"0"36"31,53-18-31,-17 0-16,52 0 15,-35 0-15,88 0 16,-53 0-1,88 0-15,-70 17 16,18-17-16,-1 0 0,1 0 16,140-17-16,-123-1 15,124-17 1,-124 35-16,106-18 16,-123 18-16,87 0 15,-123 0-15,89 0 16,-107 0-16,54-17 15,-71 17-15,35 0 16,-35 0-16,35 0 16,-53 0-16,1 0 15,34 17-15,-52-17 16,-1 0-16,19 0 16,-36-17-16,17 17 15,-17-18-15,0 0 16,0-17-1,0 17-15,-17 1 16,17-19-16,-18 1 0,18 0 0,-35-53 16,35 52-16,0-17 15,0 1-15,0-72 16,0 54-16,0-1 16,0-88-1,17 71-15,-17-88 0,-17 87 16,17 19-16,-18-1 0,1-52 15,-19 52 1,36 54-16,-17-19 16,17 19-16,0-1 15,0 0-15,17 18 16,1-17-16,-36 17 47,-52 17-47,34 1 15,-52 0-15,18-18 16,-89 17-16,71 1 16,-124-18-16,89 18 15,-160-18-15,142 0 16,-176 17 0,176-17-16,-159 0 15,176 0-15,-17 0 16,18 0-16,-1 18 0,18-18 15,-88 18-15,124-1 16,-54 1-16,89 0 16,-18-1-16,36-17 15,17 18-15,-36-18 16,36 17 0,-35 1-16,17-18 15,1 18-15,-1-18 0,-17 17 16,17-17-1,0 0-15,1 0 16,-1-17 0,18-1-1,0 0 1,-17 1 15,17 34 0,0 1-15,17 0-16,1 17 16,-18 36-1,17-19-15,-17 195 16,0-123 0,18 140-16,0-105 0,17 123 15,-17-158 1,17-1-16</inkml:trace>
  <inkml:trace contextRef="#ctx0" brushRef="#br2" timeOffset="663939.72">6262 13705 0,'-18'0'16,"1"0"-16,-19 0 16,19-17-16,-54 17 15,-17-18 1,35 18-16,-123 18 16,87-18-16,-140 17 15,106 1-15,-142 0 16,124-1-16,-141 36 15,141-35-15,-1 17 16,-122 18 0,140-18-16,-123 18 15,142-35-15,-19 0 16,36-18-16,-18 17 0,18-17 0,0 0 16,0 0-16,-18 0 15,70 0-15,19 18 0,-18-1 16,35 1-1,-18 35-15,18-18 16,0-17-16,0 17 0,0-17 16,0 17-16,0 18 15,0 0-15,0 53 16,0-36-16,0 19 0,18-1 16,-18 18-16,52 105 15,-34-123-15,53 89 16,-36-107-16,18 72 15,-36-90 1,1 19-16,17-36 0,-17 18 0,17-18 16,36 18-1,-1-35-15,72 17 16,-54-17-16,0-18 0,124 0 16,-89 0-1,18-18-15,0 18 0,18-17 16,0-1-16,17-17 0,18 17 15,-17 0-15,-1-17 0,159-18 16,-194 18-16,141 0 16,-158 17-16,70-17 15,-124 35-15,-17 0 16,0-18 0,-35 18-16,0-17 15,-18-1-15,0-17 16,-18-36-16,18 36 15,-18-53-15,1 17 16,-1-88 0,0 71-16,18-35 15,0-19-15,-17-157 0,-1 158 16,-17-124-16,17 159 16,-17-35-16,17 106 15,1 17-15,-19 18 16</inkml:trace>
  <inkml:trace contextRef="#ctx0" brushRef="#br2" timeOffset="665203.8353">20549 13159 0,'36'-18'0,"-19"18"16,1 0-16,-36 0 62,-35 0-62,0 0 16,-70-18-16,35 18 16,-106-35-1,88 35-15,-18 0 0,-17-18 16,18 18-16,-18 0 0,-159 0 15,159 18-15,-124 0 16,142-18-16,17 17 16,-71-17-1,125 18-15,-1-18 0,-36 0 16,72 18-16,-18-18 16,35 17-16,-18 1 15,0-18 1,1 0-1,-19 0 1,19 0 0,-19 0-16,19 0 15,-1 18-15,0-18 0,18 17 16,0 1-16,-17-1 16,17 19-16,0-19 0,17 36 15,-17-35-15,18 52 16,-18-17-16,0 53 15,0-35-15,-35 105 16,0-88-16,-18 89 16,17-89-16,19 0 15,-1-17-15,0 17 16,-17 71-16,35-89 16,0 54-16,0-54 15,0 1-15,18-36 16,-1 0-1,1-17-15,35 17 16,0-35-16,70 18 16,-52-18-16,17 0 15,18 0-15,141 0 0,-106 0 16,159-18-16,-124 18 16,159 18-1,-176-18-15,0 0 0,106 0 16,-160 18-16,19-18 15</inkml:trace>
  <inkml:trace contextRef="#ctx0" brushRef="#br2" timeOffset="665641.7888">20796 15240 0,'18'0'16,"-71"-18"-16,88 36 0,-17-36 0,-18 1 16,0-19-1,0 1-15,-18-18 16,18 18-16,18-36 15,0 1-15,-18 17 16,17-18-16,1-17 0,-1 0 16,1-106-16,-18 106 15,0 17-15,0-17 16,0 17-16,0-17 0,0-53 16,0 53-16,-18-53 15,18 88-15,-17-53 16,17 53-16,0-17 15,0 34-15,0 1 16,0 17-16,17-17 0,-17 18 16,0-1-16,18 0 0,-18 1 15,-18 17 1,18-18-16,-17 0 16,-1 1-16,1 17 46,17 17-30,-18-17 0,0 18-16,1-18 15,-1 0-15,-17 18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29:44.79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3157 5080 0,'-17'-18'15,"17"1"-15,-18 17 0,0 0 16,36 17 15,35 54-15,0-18-16,0 0 15,0 17-15,0 1 0,17-1 0,-17 1 16,71 70-16,-54-88 16,-17-18-16,0 18 15,-18-18-15,53 18 16,-70-35-16,17 0 15</inkml:trace>
  <inkml:trace contextRef="#ctx0" brushRef="#br0" timeOffset="193.3969">3634 5239 0,'-18'53'0,"36"-106"0,-107 212 16,37-89-16,-1 18 16,-71 53-16,89-88 15,-36 35-15,71-52 16,-17-1-16,17-17 16,17-18-16</inkml:trace>
  <inkml:trace contextRef="#ctx0" brushRef="#br0" timeOffset="789.99">4586 5380 0,'-35'-18'0,"52"36"31,72 17-15,34 18 0,-52-35-16,105-1 15,-88-17-15,18 0 16,-18-17-16,1-1 0,69 0 15,-87 18-15,35-17 16,-71 17-16,-17 0 16</inkml:trace>
  <inkml:trace contextRef="#ctx0" brushRef="#br0" timeOffset="1012.3435">5468 5186 0,'0'0'16,"71"17"-16,-36-17 16,35 36-16,-34-19 15,-1 19-15,0-19 0,18 19 16,-53-1-16,-17 18 16,-1-18-16,-35 18 15,18-18 1,-53 18-16,70-35 15,-35 17-15,35-17 16,1-18-16</inkml:trace>
  <inkml:trace contextRef="#ctx0" brushRef="#br0" timeOffset="2169.9732">6403 3933 0,'0'-17'15,"18"17"1,-18-18 0,17 36 30,-17 17-30,18 0-16,-18 18 0,17 88 16,1-35-1,0 124-15,-18-72 16,0 142-16,0-159 16,17 159-16,-17-176 15,18 123 1,0-159-16,17 71 0,-35-107 15,35 37 1,-35-54-16,18 0 16</inkml:trace>
  <inkml:trace contextRef="#ctx0" brushRef="#br0" timeOffset="3063.8891">6350 3845 0,'0'0'16,"0"-17"-16,35-1 16,-17 0-16,52 1 15,1-19-15,70 1 16,-35 35-16,106-17 15,-71-1-15,-18 18 16,36 0-16,0-18 0,-1 18 0,195 18 16,-194-18-1,159 0-15,-177-18 16,123 1-16,-158 17 16,0 0-16,-36 0 0,1-18 15,35 18 1,-53 0-16,-18 0 0,0 0 15,1 0-15,-1 0 0,0 0 16,-17 18-16,17-1 16,-17 1-16,17 17 15,-35 0-15,35 18 16,-35 0-16,36 53 16,-19-35-16,1 123 15,-1-71-15,1 142 16,-18-106-16,18 123 15,17-159-15,0 107 16,-17-125-16,35 107 16,-36-106-1,36 88-15,-35-106 16,17 88-16,-17-70 16,17 71-16,-17-1 15,-1-70 1,-17-53-1,0-36-15,-35-17 16,18-17-16,-36-1 0,-53-17 16,-35 0-1,70 17-15,-105-17 16,88 17-16,-36 0 16,1 1-16,-1-1 0,-193 1 15,123-1-15,-177 0 16,177 1-16,-176 17 15,176 0-15,-159 0 16,212 17-16,-106-17 16,159 0-1,0-17-15,52 17 16</inkml:trace>
  <inkml:trace contextRef="#ctx0" brushRef="#br0" timeOffset="4759.9969">7161 5539 0,'0'17'0,"18"71"16,0-17-16,35 88 15,-36-89-15,19 1 0,-19-18 16,1 0-16,17 0 15,-53-71 1,-17-53 0,0 1-16,-18-54 15,53 54-15,-18-1 16,18-17-16,0 18 0,18-1 16,0 18-1,17 18-15,0 17 0,36 1 16,-54 34-16,19 18 15,-19 1-15,-17-1 16,-35 36-16,17-36 0,-52 53 16,52-70-1,1 17-15,-1-17 0,18-1 16,0 18-16,18-17 16,-1 0-16,18 17 15,-17-17-15,0-1 0,-1 1 16,36 0-1,-35-18-15,0 0 0,-1 0 16</inkml:trace>
  <inkml:trace contextRef="#ctx0" brushRef="#br0" timeOffset="5049.0586">7726 5997 0,'53'-17'15,"-106"34"-15,123-52 0,-52 17 0,0-17 16,-18 17-16,17-17 16,-34 35-1,-19-18-15,1 1 16,-18 17-16,36 17 16,-19 1-16,19 0 15,17-1-15,0 1 0,0 0 16,17-1-16,1 1 0,52 17 15,-34-17 1,34 0-16,-17-1 16,0-17-1,-35-17 1</inkml:trace>
  <inkml:trace contextRef="#ctx0" brushRef="#br0" timeOffset="5522.6839">8079 5468 0,'0'-18'15,"-18"18"-15,18 18 0,0 0 16,0 17-16,0 18 16,18 0-16,-18 35 15,17-35-15,1 35 16,0-53-16,34 36 16,-16-53-16,-19-1 15,19 1-15,-19-18 0,36 18 16,-35-18-1,17 0-15,-35-18 32</inkml:trace>
  <inkml:trace contextRef="#ctx0" brushRef="#br0" timeOffset="5933.133">8467 5609 0,'0'35'16,"0"36"-1,17-18-15,-17 0 16,18 0-16,17 35 15,-17-70-15,52 35 16,-34-53-16,-19 0 0,19-18 16,34-17-16,-35-36 15,-17 36-15,0-53 16,-18 52 0,0-52-16,-18 18 15,0 70 1,18 17-16,0 18 15,18 142-15,17-71 16,18 0 0,0-54-1,-35-16-15,17-19 16,-17-17-16</inkml:trace>
  <inkml:trace contextRef="#ctx0" brushRef="#br0" timeOffset="6551.6933">10248 5309 0,'0'0'16,"18"0"-16,35 18 16,-18 0-16,106-18 15,-53 0-15,124 0 16,-106 0-1,106-18-15,-124 18 16,0 0-16,0 0 0,0-18 16,-35 18-16,53 0 15,-88-17-15,-1-1 16</inkml:trace>
  <inkml:trace contextRef="#ctx0" brushRef="#br0" timeOffset="6778.9746">11324 5115 0,'0'36'16,"35"-19"-16,36 36 16,-36-18-16,36 1 0,-18-19 15,0 19-15,70 17 16,-88-36-16,18 36 16,-35-35-16,-36 17 0,-17 18 15,0-35 1,-53 17-16,35-18 15,-36 19-15,54-19 16,-35 1-16,52-18 16</inkml:trace>
  <inkml:trace contextRef="#ctx0" brushRef="#br0" timeOffset="7997.9729">12136 3757 0,'0'-18'0,"0"36"16,17 17-1,-17 18-15,35 106 16,1-35-16,-19-1 0,1 36 16,-18 17-16,18 177 15,-36-177-15,18 1 16,0 123-16,0-177 0,18 53 16,-1-123-1,36 36-15,-35-89 16,17 0-16,-35-36 15,18 1-15</inkml:trace>
  <inkml:trace contextRef="#ctx0" brushRef="#br0" timeOffset="8604.0192">12136 3687 0,'17'17'0,"1"-17"15,52 18-15,-17-18 16,88-18-1,-52 1-15,16-1 0,19 0 16,17-17-16,159-18 16,-124 35-16,195-34 15,-177 34-15,159-17 16,-177 17-16,159 0 16,-159 18-16,177-17 15,-194-1-15,141 18 16,-159 0-16,124 0 15,-160 0-15,72 0 16,-124 0-16,52 18 16,-52-1-16,0 1 15,-35 17-15,0 18 16,-18 0 0,-36 71-16,19-54 15,-19 106-15,19-70 16,-1 124-16,18-107 15,0 106 1,18-105-16,-1 123 16,1-106-16,0 141 15,-18-141-15,0 141 16,0-158-16,0 70 16,17-123-16,-17 52 15,0-70-15,-17 0 16</inkml:trace>
  <inkml:trace contextRef="#ctx0" brushRef="#br0" timeOffset="9181.1084">12506 5909 0,'0'0'15,"18"35"-15,-18 1 0,17 17 16,1-18-16,-18 18 15,18 0-15,17 141 16,-18-71 0,1-52-16,17 52 15,1-70-15,-19-18 16,107 71 0,-1-53-1,54-35-15,70-1 16,-89 1-16,160-18 15,-124-18-15,159 1 16,-177-1-16,18 0 16,-35 18-16,0-17 0,-1 17 15,125-18 1,-160 18-16</inkml:trace>
  <inkml:trace contextRef="#ctx0" brushRef="#br0" timeOffset="9258.8252">16475 6791 0,'35'-18'15,"-70"36"-15,70-53 16</inkml:trace>
  <inkml:trace contextRef="#ctx0" brushRef="#br0" timeOffset="9704.4194">16633 6174 0,'18'35'16,"-18"0"-16,0 0 15,18 18-15,-18 0 0,17 88 16,-17-88 0,18 0-16,0 0 0,-1 35 15,-17-52-15,18 17 16,-18-36 0,-18-17 15,1-35-31,-19 35 15,-34-18-15,-54 18 16,54 0-16,-89 0 16,71 0-1,-71 18-15,71-18 16,-71 0-16,71 0 16,0 0-16,17 0 0</inkml:trace>
  <inkml:trace contextRef="#ctx0" brushRef="#br0" timeOffset="10388.454">13370 5733 0,'36'53'0,"-72"-106"0,89 158 16,-35-34-16,17 70 15,-17-88-15,-1 71 16,1-89-16,-18-18 16,-18-17-16,-17-35 15,0-18 1,0-53-16,17 54 16,18-72-16,18 36 15,52-36-15,-17 54 16,35 17-1,-52 53-15,16 35 16,-34-17-16,-18 17 16,-18 18-16,1 0 0,-54 35 15,36-35-15,-18-18 16,-18 36-16,54-36 16,-1 18-16,36-18 15,-1-17-15,1 17 0,0 1 16,52-1-16,-34-18 15,-1 1-15,53-18 16,-53 0-16</inkml:trace>
  <inkml:trace contextRef="#ctx0" brushRef="#br0" timeOffset="10666.127">13847 6262 0,'17'-18'15,"-17"1"-15,53-19 16,-35 1-16,17 17 0,-17-35 16,-1 18-1,-17 18-15,-35-1 16,17 18-16,-17 0 16,17 18-16,1 17 0,-1 18 15,18-18-15,0 36 16,35-54-16,18 18 15,0-17-15,18 0 16,-18-18-16,17-18 16,-34 18-1,-19-18-15</inkml:trace>
  <inkml:trace contextRef="#ctx0" brushRef="#br0" timeOffset="10888.7743">14288 5662 0,'0'0'16,"17"0"-16,-17 71 15,0 34 1,0-52-16,18 71 16,-1-71-16,36 35 15,-17-53-15,34 18 16,-35-35-16,18 17 15,-17-35-15,-1 0 16</inkml:trace>
  <inkml:trace contextRef="#ctx0" brushRef="#br0" timeOffset="11584.5584">14781 5680 0,'0'0'0,"-17"0"15,17 17-15,0 1 16,0 35-16,0 70 15,17-70-15,1 18 0,17 35 16,1-53 0,34 17-16,-35-52 15,1-1-15,-1-17 16,0 0-16,18-35 0,-35 0 16,17-36-16,-35 18 15,0 1-15,18-1 16,-18 0-16,-18-18 15,18 36-15,-18 52 16,18 19-16,0 52 16,0-17-1,18-19-15,0 1 0,35 53 16,-18-71-16,-17 1 16,-1-1-16,1-17 0,-1-1 15</inkml:trace>
  <inkml:trace contextRef="#ctx0" brushRef="#br0" timeOffset="12073.5282">16775 5221 0,'35'18'0,"-70"-36"0,105 53 15,54-35-15,-36 0 16,18-17-16,-1-1 16,1 0-16,0 1 0,-18-1 15,1-17-15,-19 17 0,18 1 16,-52-1-16,-19 0 16</inkml:trace>
  <inkml:trace contextRef="#ctx0" brushRef="#br0" timeOffset="12273.1975">17604 4992 0,'0'0'16,"-18"-18"-16,36 18 0,-1 0 16,89 0-16,-35 18 15,87-1-15,-69-17 16,52 36-16,-88-19 16,-36 19-16,-17-19 0,-35 54 15,-18-36 1,-88 36-16,53-54 15,-53 36-15,88-35 16,-35 0-16,70-18 16</inkml:trace>
  <inkml:trace contextRef="#ctx0" brushRef="#br0" timeOffset="26219.3348">18486 3563 0,'17'18'31,"-17"17"-31,18 53 16,-1-17-16,1 123 15,0-71-15,-18 195 16,0-124-16,-36 194 15,19-212-15,-1 142 16,1-177-16,-1 88 16,18-141-16,0 53 15,-18-70 1,18 35-16,0-71 16,0-17-16,-17-1 0,17 1 15,-18-18-15</inkml:trace>
  <inkml:trace contextRef="#ctx0" brushRef="#br0" timeOffset="27049.7782">18433 3634 0,'17'-18'15,"1"0"-15,35 1 16,0-1-16,17 0 16,248-52-1,-1 52 1,36 18-16,-177 18 16,1 0-16,193 17 15,-17 18-15,-194-36 16,0 1-16,88 0 15,-36 17 1,-140-35-16,87 35 16,-87-17-16,0 17 0,-18-17 15,-18 17-15,0 0 0,0 1 16,1 69-16,-36-52 16,17 106-16,-17-88 15,0 123 1,0-106-16,0 124 15,0-107-15,-17 107 16,17-89-16,0-17 16,-18 18-16,18-1 0,0 1 0,-18-1 15,36 71 1,-18-106-16,18 71 16,-18-88-16,0 70 15,17-71-15,-17 1 0,0 35 16,0-53-16,-35 17 15,35-34-15,-18-19 16,-17 18 0,17-17-16,-34-18 15,-37-35-15,19 17 16,-89-35-16,53 18 16,-176-36-16,106 36 15,-248-35-15,177 34 16,-247 36-1,265 0-15,-159 71 16,247-36-16,53 0 0,0 1 16,-54-1-16,90-17 15,16-18-15,19 0 16</inkml:trace>
  <inkml:trace contextRef="#ctx0" brushRef="#br0" timeOffset="27501.0974">19173 5486 0,'0'0'0,"-17"0"0,-18-18 16,-1 18-16,-34 18 15,52-1-15,-35 19 16,53-19-16,-17 54 15,17-54-15,35 54 16,0-36-16,36 18 16,-54-18-1,36 1-15,-53-19 16,0 19-16,-17-19 16,-36 1-1,17 0-15,1-18 16,0 17-16,-18-17 15,35 0-15</inkml:trace>
  <inkml:trace contextRef="#ctx0" brushRef="#br0" timeOffset="27638.9964">19385 5909 0,'18'71'16,"-18"-36"-16,17 0 0,-17 18 15,18-53-15,-18 18 16</inkml:trace>
  <inkml:trace contextRef="#ctx0" brushRef="#br0" timeOffset="27771.614">19350 5627 0,'0'17'16,"18"-17"0,-1 18-16</inkml:trace>
  <inkml:trace contextRef="#ctx0" brushRef="#br0" timeOffset="28133.8079">19667 5803 0,'-17'18'16,"-1"-1"-16,0 1 0,1 17 16,-1-17-16,18 0 15,18-1-15,-1 1 16,1 0-16,0-18 16,-1 0-16,-17-18 0,18 0 15,-18 1 1,0 34 15,18 1-31,-18 17 0,35 36 16,-17-18-16,17 35 15,-35-53-15,17 18 16,-17-35-16,0-1 16,-17 1-16,-1-18 15,1 0-15,-36-18 16,35-17-16,0 17 0,-17 1 15,17-54 1</inkml:trace>
  <inkml:trace contextRef="#ctx0" brushRef="#br0" timeOffset="28746.5391">19950 5927 0,'0'0'0,"17"17"0,-17 19 0,18 17 15,-18-36-15,18 1 16,-18-36 0,-18-17-1,18 17-15,-18-17 16,18-18-16,0 35 16,18 18-16,-18-17 15,18 17-15,-1 0 0,1 53 16,-18-36-16,0 36 15,17-35-15,-17 0 16,18-18-16,-18-18 31,18-17-31,-1 17 16,1 0 0,0 1-16,-1-1 0,1 18 0,17 0 15,-17 0-15,-1 18 16,-17-1-1,18 1-15,0-18 16,-18 18 0,17-18-16,1 0 15,0 0 1,-1-18-16,1 18 16,0 0-16,-1 0 15,-17 18-15,18 17 16,-18-17-16,17 34 15,-17-16-15,18-19 16,-18 1-16,18-18 0,-1 0 16,1 0-1,0-18-15,-18 1 0,17-19 16,-34 1-16,-1-18 16,0 36-16,1-1 15,-19 18 1,19 0-16,17 18 15</inkml:trace>
  <inkml:trace contextRef="#ctx0" brushRef="#br0" timeOffset="28935.3276">20673 5962 0,'0'53'15,"0"-106"-15,0 124 0,0-36 0,17 0 16,-17-17-16,18-18 16,-18-18-1,0-17 1</inkml:trace>
  <inkml:trace contextRef="#ctx0" brushRef="#br0" timeOffset="29024.1427">20673 5962 0,'0'0'15,"17"-71"-15</inkml:trace>
  <inkml:trace contextRef="#ctx0" brushRef="#br0" timeOffset="29368.5682">20849 6068 0,'0'0'16,"-17"53"-16,17-18 0,0-17 16,17-18-16,36 0 15,-35-18-15,-1 0 16,1-17-16,0 0 16,-1 0-16,1-1 0,0-17 0,-18 0 15,17-35 1,-17 35-16,-17-53 15,17 54-15,-36-19 16,36 53-16,-17 18 16,17 36-16,0 69 15,0-34-15,0 70 16,17-70-16,19 35 16,-19-71-16,36 18 15,-35-36-15,-1 1 16,-17 0-16</inkml:trace>
  <inkml:trace contextRef="#ctx0" brushRef="#br0" timeOffset="30737.1488">22313 5415 0,'18'0'15,"-1"0"-15,107 18 16,-36-1-16,36 1 16,175 0-1,19-1-15,-36 19 16,-141-36-16,106 17 16,-141-17-16,-35 0 15,52-17 1,-70-19-16,-53 19 0</inkml:trace>
  <inkml:trace contextRef="#ctx0" brushRef="#br0" timeOffset="30959.5283">23901 5274 0,'0'0'16,"-18"18"-16,36-1 0,-1 1 16,19 17-16,-1 1 0,18-1 15,17 0-15,1 0 16,70 36-16,-88-53 15,18 52-15,-54-35 16,-34 18-16,-19-17 16,-52 16-16,17-16 15,-52-1 1,52-35-16,-34 18 16,69-1-16,-17-17 15</inkml:trace>
  <inkml:trace contextRef="#ctx0" brushRef="#br0" timeOffset="32093.2678">24906 5327 0,'-18'0'0,"18"18"15,0 17-15,-17 35 16,17-17-16,17-17 0,19 52 16,-1-53-1,18 0-15,-18-17 16,18-18-16,-18 0 15,18-35-15,-53-1 16,36-34-16,-19 35 16,1-36-1,-18 36-15,0 0 16,0 52 0,18 71-16,-18-35 15,17 71-15,1-71 16,-18 17-16,35 36 15,-35-53-15,18 18 16,-36-54-16,0 18 16,1-35-16,-18 18 15,-1-18-15,1-18 0,-36-17 16,36 18-16,-18-54 16,18 18-1,0 0-15,-1 0 16</inkml:trace>
  <inkml:trace contextRef="#ctx0" brushRef="#br0" timeOffset="32405.6271">24836 4904 0,'-18'-18'15,"36"18"1,17-35-16,-18-1 16,19 19-16,-19-18 0,19-1 15,-19 1-15,36-36 16,-35 36-16,-18 17 0,18 1 16,-18-18-1,0 52-15,0 54 16,17-36-16,18 71 15,-17-53-15,0 0 16,17 17-16,-17-34 16,-1-1-1</inkml:trace>
  <inkml:trace contextRef="#ctx0" brushRef="#br0" timeOffset="34006.1012">25964 6050 0,'-17'18'0,"-1"-1"15,18 19-15,0-1 0,18 36 16,17-36 0,53 71-16,-35-36 15,0 1-15,18-1 0,-1 36 16,71 106-16,0 17 15,1 36 1,-19-18 0,1-36-1,-54-105-15,54 71 16,-72-107-16,19 36 0,-53-53 16,17-18-16,-35-17 15,18-18-15,-18-18 16,-18-17-1,18 0-15,0 17 16</inkml:trace>
  <inkml:trace contextRef="#ctx0" brushRef="#br0" timeOffset="34290.7489">27005 8237 0,'0'0'16,"53"106"-16,-18-53 0,1 0 15,-1 0-15,-17-18 0,17 1 16,0-1-16,0-18 16,1 1-16,-1 0 0,35-18 15,-52-18-15,53-52 16,-36 34-16,18-87 15,-35 52-15,-18 18 16,0-53-16,-18 71 16,0 0-16,-17-18 15</inkml:trace>
  <inkml:trace contextRef="#ctx0" brushRef="#br0" timeOffset="35240.1954">27552 9172 0,'0'18'16,"18"0"-16,17-18 16,0 0-16,53-53 15,-17 17-15,52-70 16,-52 54-16,-18-19 16,0 0-16,-18 1 0,0-54 15,-35 54-15,0-1 16,0 54-16,-17 17 15,-1 17-15,0 19 0,-35 105 16,18-35-16,-18 105 16,18-87-1,-36 87-15,54-122 16,-18 52-16,17-88 16,-17-1-16,35-34 15,-18 0-15,0-18 0,1-18 16,-1-17-1,18 0-15,18-1 16,-18 1-16,35 0 16,-17-1-16,17 19 0,53 17 15,-53 35-15,54 18 16,-54-18-16,35 36 16,-34-36-16,17 18 15,-36-35-15,19-1 16</inkml:trace>
  <inkml:trace contextRef="#ctx0" brushRef="#br0" timeOffset="35558.2668">28663 8714 0,'0'0'0,"-35"17"0,17 19 15,1-1-15,-1 106 16,18-71-16,0 19 0,18 69 15,17-87-15,18 35 16,-18-53-16,53 0 16,-70-18-1,53 0-15,-54-35 16,1 0-16</inkml:trace>
  <inkml:trace contextRef="#ctx0" brushRef="#br0" timeOffset="35992.5193">29051 9331 0,'-17'71'0,"34"-142"0,-34 177 15,17-71-15,17 0 16,1 1-16,0-1 0,34 18 15,-16-53-15,-1 17 0,0-17 16,36-17 0,-36-1-16,-17 1 0,-1-19 15,1 19-15,-18-19 0,0 1 16,0-35-16,0 34 16,-18 1-16,18 17 15,-17 54 1,17-1-16,0 71 15,17-53-15,19 88 16,-19-71-16,19 54 16,-19-71-16,1-18 15,-18 0-15,18 1 16,-36-19-16,-35-17 16,0-17-16,-35-36 15,35 35-15,-35-70 16,52 35-16,1 0 0,0 0 15</inkml:trace>
  <inkml:trace contextRef="#ctx0" brushRef="#br0" timeOffset="36520.9695">29051 8908 0,'18'-18'31,"-18"0"-16,18 1-15,-1-19 0,1 19 16,-1-18-16,19-36 16,-19 36-16,-17-1 0,18 19 15,0-18-15,-1 17 0,1 0 16,0 36 0,-18 0-16,35 34 15,-18-16-15,19 34 16,-1-34-16,-17-1 0,35 18 15,-18-18-15,0 18 16,-17-35 0</inkml:trace>
  <inkml:trace contextRef="#ctx0" brushRef="#br0" timeOffset="36793.3232">29933 9437 0,'18'35'0,"-36"-70"0,36 88 16,-18-36-16,-18 36 15,1-35-15,17 0 16,-36 17-16,19 0 16,17-17-1</inkml:trace>
  <inkml:trace contextRef="#ctx0" brushRef="#br0" timeOffset="37243.486">30251 9313 0,'0'18'0,"-18"17"15,18 1-15,-18 34 16,36-35-16,-18 1 0,35 17 15,18-18 1,-17-35-16,16 0 16,-34-18-16,17-17 15,-17 0-15,0 17 16,-1-17-16,-17-1 16,0 19-16,18 17 15,-18 35-15,18 53 16,-18 36-1,0-54-15,17 71 16,-17-17 0,18-18-16,-36-53 15,-17-36 1,17-17-16,-35 0 16,18-17-16,-18-36 15,36 35-15,-19-52 16,19 34-16,17 1 15,-18 0-15</inkml:trace>
  <inkml:trace contextRef="#ctx0" brushRef="#br0" timeOffset="37532.0552">30762 8731 0,'0'0'0,"106"71"0,-71-1 15,18 1-15,35 88 16,-52-53-16,17 88 16,-36-106-16,-17 88 15,-35-88-15,17 1 0,-17-37 16,0 19-16,0-18 0,-54 35 15,36-53 1,-52 18-16,69-35 16,-52 17-16</inkml:trace>
  <inkml:trace contextRef="#ctx0" brushRef="#br1" timeOffset="47848.8265">22631 11536 0,'0'-18'16,"-18"18"-1,36 0-15,17 0 16,53 0-1,-17 0-15,17 18 0,106-1 16,-71 1-16,142-18 16,-124-18-16,124 1 15,-124 17-15,-35-18 16,-18 18-16,-18 0 0,-17 0 16,-17 0-1,-54 0-15,0-17 16</inkml:trace>
  <inkml:trace contextRef="#ctx0" brushRef="#br1" timeOffset="48266.0603">23495 11148 0,'-71'0'16,"19"17"-16,-19 1 0,0 0 15,-17-18-15,-88 35 16,-1 0-16,107-17 16,-36 17-1,88 0-15,-17 18 16,53-17-16,17 34 16,0-17-16,71 18 15,-53-36-15,0 0 0,70 18 16,-70-18-16,-17-17 15,17 17 1,-36-35-16,-17 18 16</inkml:trace>
  <inkml:trace contextRef="#ctx0" brushRef="#br1" timeOffset="48994.3885">17127 11430 0,'71'0'15,"-18"0"-15,17 0 16,19 0-16,122 0 16,-105 0-16,18-18 0,105 18 15,-123-17-15,-18 17 16,18 0-1,-71 0-15</inkml:trace>
  <inkml:trace contextRef="#ctx0" brushRef="#br1" timeOffset="49289.686">17780 11024 0,'0'0'15,"-88"0"-15,35 0 0,-88 18 16,70 17 0,-70 36-16,71-18 15,-19 0-15,36-18 16,-17 18-16,17-18 0,0 36 16,53-36-16,18 18 15,17-36-15,53 36 16,-17-35-16,87 17 15,-87-17-15,70-18 16,-70 0-16,-1 0 16,-52 0-16,-18-18 15</inkml:trace>
  <inkml:trace contextRef="#ctx0" brushRef="#br1" timeOffset="49885.1622">11077 11254 0,'0'0'16,"18"0"-16,0 17 0,70 1 15,-18 0-15,124-1 16,-70 1-16,105-18 16,-105 0-1,122-18-15,-140 18 16,35 0-16,-88 0 15,-17 0-15,-54 0 16</inkml:trace>
  <inkml:trace contextRef="#ctx0" brushRef="#br1" timeOffset="50234.1455">11501 10901 0,'-36'0'16,"1"0"-16,0 17 0,-18-17 15,-71 36-15,54-19 16,-89 36-16,71-17 15,17-1-15,-35 0 16,71-17-16,-35 17 16,70-17-16,17 35 15,19 0-15,69 17 16,19 18 0,-54-52-16,54 34 15,-71-52-15,17 35 16,-52-36-16</inkml:trace>
  <inkml:trace contextRef="#ctx0" brushRef="#br1" timeOffset="52842.0629">6421 10954 0,'-18'0'31,"-35"0"-31,-35 0 15,35 0-15,-18 0 16,1 0-16,-1 17 0,-105-17 16,88 0-1,-53 18-15,70 0 16,-35-1-16,89-17 16,-1 0-16,18 18 15,0 0-15</inkml:trace>
  <inkml:trace contextRef="#ctx0" brushRef="#br1" timeOffset="53104.3033">5609 10795 0,'-70'-18'15,"140"36"-15,-193-18 0,17 0 16,53 0-16,-18 0 15,54 0 1,-1 18-16,18-1 16,0 19-16,18 34 15,-1-35-15,1 1 0,35 52 16,-18-53-16,1 0 16,-1 1-16,18-19 0,17 19 15,-34-1 1,-19-17-16</inkml:trace>
  <inkml:trace contextRef="#ctx0" brushRef="#br0" timeOffset="57620.4714">6615 9807 0,'-18'-17'0,"18"34"16,0 36-1,0 0-15,18 35 0,-1 0 16,54 301 0,-36-72-16,-17-141 15,-18 212 1,0-194-16,0-17 0,0-18 16,0-36-16,17-17 0,1 35 15,0-106-15,-1 18 16,1-53-16,-18-53 15</inkml:trace>
  <inkml:trace contextRef="#ctx0" brushRef="#br0" timeOffset="58369.9378">6491 9860 0,'0'0'15,"88"-35"-15,-35 17 0,88 1 16,-52-1-16,-1 18 0,159 0 16,-124 18-16,36-1 15,158 1 1,36 0-16,-159-36 15,159 0-15,-212 18 16,-17 0-16,34 0 16,-87 18-16,17 0 15,-53 17-15,18 18 16,-17-18-16,-19-17 16,54 17-16,-36-17 15,36-1-15,-36 1 16,18-18-16,0 35 15,-18-35-15,0 35 16,-35-17-16,36 35 16,-1 17-1,-35-17-15,0 0 0,35 53 16,-17-53-16,-1 0 16,1 0-16,17 88 15,-17-70-15,0 123 16,-1-89-16,18 142 15,-17-123-15,17 140 16,-35-122-16,53 104 16,-35-140-16,0 88 15,-1-105-15,1-19 16,-1 36 0,1-53-16,-18-18 0,0-17 15,0 35-15,-18-53 16,-34 17-16,-1-17 15,-106-17 1,71-1-16,-159-35 16,88 18-16,-211 0 15,158 17-15,-247 18 16,212 18-16,-247 17 16,283-18-16,-124 19 15,211-19-15,54-17 0,17 0 16,53-17-1,35 17-15</inkml:trace>
  <inkml:trace contextRef="#ctx0" brushRef="#br0" timeOffset="59037.2345">12665 9931 0,'17'70'0,"-34"-140"0,52 211 16,-17-35-16,17 141 15,-17-71-15,34 230 16,-34-142-16,0-17 16,-1 18-16,19 176 15,-1-265-15,0-35 0,18 53 16,-35-141-1,-1 0-15,1-18 0,0-17 16,-1-18-16,1-35 16,0-1-16,-1-87 15</inkml:trace>
  <inkml:trace contextRef="#ctx0" brushRef="#br0" timeOffset="59810.7263">12735 9895 0,'0'0'16,"-17"-52"-16,34 34 16,71-17-16,-35 17 15,106-35 1,-53 18-16,35 17 0,0-17 15,36 0-15,-1 17 0,36 0 16,-1 1-16,230-1 16,-211 18-16,246 18 15,-264-18-15,158 53 16,-211-36-16,88 54 16,-177-36-16,18 36 15,-52-36-15,-36-17 16,17 52-16,-70-17 15,18-18-15,0 1 16,-36 34 0,36-35-16,0 54 15,17-19-15,0-17 0,1 71 16,17-54-16,17 54 16,-17-54-16,36 89 15,-36-89 1,17 19-16,-17-1 0,0 18 0,0 70 15,0-70 1,-17 0-16,17-18 0,-18 106 16,18-18-1,0-88-15,0-17 0,0 123 16,-18 35 0,18-105-16,-17-1 15,-18 124-15,17-17 16,18-125-16,0-34 15,0 0-15,0 34 16,0-69-16,0-19 16,-35-17-16,-1-17 15,1-1-15,-36-17 0,-17-1 16,-106-69-16,88 52 16,-17 0-16,-18 0 15,0 0-15,-18 18 0,0-1 0,0 19 16,-176-1-1,177 36-15,16 17 0,1-17 16,-106 17-16,142-17 16,-125 17-1,160-35-15,17 0 16</inkml:trace>
  <inkml:trace contextRef="#ctx0" brushRef="#br0" timeOffset="60495.5185">18415 10142 0,'0'0'15,"35"-53"-15,-17 89 16,17 87-1,-17-17-15,-18 18 0,17-1 16,-17 194 0,-17-140-16,-18 211 15,17-159-15,-17-17 0,35 141 16,17-212-16,36 53 16,-35-141-16,52 17 15,-52-52 1,0-18-16,17-18 0,-17-17 15,-1-18-15</inkml:trace>
  <inkml:trace contextRef="#ctx0" brushRef="#br0" timeOffset="61207.2631">18433 10142 0,'0'0'16,"35"18"-16,-17 0 0,87-1 16,-34-17-1,141-17-15,-89-1 16,195-17-16,-142 17 16,212-35-16,-176 18 15,17 35-15,-17 0 16,-1 0-16,213 18 15,-230-1-15,194 36 16,-212-35-16,124 17 16,-194-17-16,70 17 15,-123-35-15,18 18 16,-71-1-16,17-17 16,-34 0-16,-19 18 15,19-1-15,-18 19 16,17-19-16,0 72 15,1-36-15,-1 52 16,18-34 0,-18 88-16,1-89 0,-1 89 15,18-53 1,-18 88-16,1-88 16,17 123-16,0-123 15,0 123 1,0-123-16,17 0 0,36 105 15,-17-122-15,17 52 16,-36-88-16,1 0 16,17 17-16,-35-52 15,0-1-15,0 1 16,-18 0-16,-87-18 16,16 17-16,-16-17 0,-19 18 15,-211-18-15,123 18 16,-246-1-16,193 1 15,18 17-15,-264 18 16,281-35-16,19 17 16,-1-17-16,18-1 0,18-17 15,-107 18-15,178-18 16,-37-18-16,89 1 16,36-1-16,17-35 0</inkml:trace>
  <inkml:trace contextRef="#ctx0" brushRef="#br0" timeOffset="62013.6038">20126 7056 0,'18'70'16,"-1"1"-16,1 105 16,-18-52-16,0 17 15,-53 194-15,35-159 16,-35 159-16,36-194 16,17 89-1,0-142-15,17 35 16,1-70-16,0-35 0,-18 17 15,0-17-15,-18-36 16,-17 18-16</inkml:trace>
  <inkml:trace contextRef="#ctx0" brushRef="#br0" timeOffset="62223.7358">19808 9066 0,'0'0'16,"53"106"-16,-17-35 0,17 35 15,-18-71 1,53-17-16,-53-18 16,71-36-16,-53 1 15,53-71-15,-53 36 16,17-36 0,-70 35-16,0 36 15,-17-18-15,-1 18 0,-88-36 16</inkml:trace>
  <inkml:trace contextRef="#ctx0" brushRef="#br0" timeOffset="62719.84">14217 7320 0,'18'53'0,"-1"-18"16,19 106-1,-19-35-15,1 0 0,-1 18 16,-34 175-16,-1-122 16,1-36-16,-1-18 0,18 1 15,-18 35-15,36-89 16,-18 1-16,0-54 16,0-34-1,0-19 1</inkml:trace>
  <inkml:trace contextRef="#ctx0" brushRef="#br0" timeOffset="62947.7035">14023 8731 0,'0'0'0,"18"71"0,52 70 15,-35-106-15,54 36 16,-36-71-16,52 17 15,-52-34-15,-17-1 16,69-52-16,-69 34 16,17-52-16,-36 53 15,-17 0-15,0-1 16,-70-34-16,17 34 16,-18 1-16</inkml:trace>
  <inkml:trace contextRef="#ctx0" brushRef="#br0" timeOffset="63431.7286">8043 7267 0,'0'36'0,"0"-72"0,18 213 16,0-72-16,-1 160 15,-17-106-15,0 176 16,-17-176-1,-1 141-15,18-195 16,0 54-16,18-106 16,-1 0-1,-17-88 1</inkml:trace>
  <inkml:trace contextRef="#ctx0" brushRef="#br0" timeOffset="63675.1156">7743 8661 0,'0'0'15,"36"176"-15,-19-88 0,54 106 16,-53-123-16,52 52 16,-17-105-16,53 17 15,-53-35 1,53-53-16,-53 18 15,35-88-15,-35 70 16,0-53-16,-36 53 16,1 18-16,-18-1 0,18 1 15</inkml:trace>
  <inkml:trace contextRef="#ctx0" brushRef="#br0" timeOffset="65371.7848">20408 13247 0,'18'88'16,"-18"-17"-16,17 140 15,-17-87-15,0 140 16,-17-140-16,-1 17 16,18 0-16,-17-35 0,17 53 15,0-107-15,0 1 16,0-35-16,-18-36 15</inkml:trace>
  <inkml:trace contextRef="#ctx0" brushRef="#br0" timeOffset="65583.47">20091 14429 0,'0'0'15,"0"88"-15,17-35 0,19 53 16,-1-71-16,35 35 15,-17-34-15,36-19 16,-37-17-16,1-17 16,-17-1-16,-1-17 0,0-1 15,-17 1-15,0 0 0,-1-36 16,-17 54-16,0-19 16,-17 36-1</inkml:trace>
  <inkml:trace contextRef="#ctx0" brushRef="#br0" timeOffset="66694.3399">19932 15558 0,'-18'-36'15,"18"19"-15,-17-1 0,-1 0 16,0 1 0,1-1-16,-1 18 15,0 18-15,1-1 16,-1 19-16,-35 52 0,36-35 16,-1 0-16,0 0 15,18-1-15,-17 37 16,17-54-16,17-17 0,19-1 15,-1-17-15,35-53 16,-34 0-16,17-35 16,-36 35-16,19-88 15,-36 71 1,17-54-16,-34 54 16,-1-54-16,18 89 15,-18 0-15,1 35 16,17 35-16,-18 18 15,36 88 1,-18-71-16,17 19 0,1-19 16,17 1-16,36 52 15,-36-88-15,53 36 16,-52-53-16,34-18 16</inkml:trace>
  <inkml:trace contextRef="#ctx0" brushRef="#br0" timeOffset="67094.9037">20302 15381 0,'0'35'16,"0"1"-16,0-1 0,0 71 16,18-53-16,17 53 15,-17-71-15,17 18 16,-17-36-1,17 1-15,0-18 16,-17-18-16,0-17 16,-18 0-16,0-18 15,0 35-15,17-17 16,-17 17-16,0 36 16,18 0-16,0-1 0,-1 1 15,1 0-15,17 17 16,0-18-16,18-17 15,-17-17-15,-1-1 16,-17-17-16,-18-18 16,0 18-1,-18-36-15,0 36 16,1-18-16,-1 35 16,18 1-16,0-1 15</inkml:trace>
  <inkml:trace contextRef="#ctx0" brushRef="#br0" timeOffset="67557.799">21008 15011 0,'-18'35'16,"18"-17"-16,0 35 15,0-18-15,0 0 16,0 0-16,0 1 0,18 17 15,0-18-15,17 0 16,0-17-16,18-1 16,-35-17-16,35-17 15,-36-1 1</inkml:trace>
  <inkml:trace contextRef="#ctx0" brushRef="#br0" timeOffset="67958.6548">21220 15046 0,'17'0'16,"19"0"-16,-1 0 15,0 0-15,-17 18 0,17-18 16,-17 17-16,-1 1 16,-17 17-1,-17-17-15,-1 17 16,0 0-16,18 1 16,0-19-16,0 1 15,36 0-15,-19-1 16,19-17-1,-19 18-15,-34-1 32,-1-17-17,0 0-15,-17 0 16,17 18-16,1-18 16,-1 0-16</inkml:trace>
  <inkml:trace contextRef="#ctx0" brushRef="#br0" timeOffset="68675.8961">21608 14975 0,'0'0'0,"17"-17"31,19 17-15,-1 0-16,0 0 0,18 0 15,-18 17-15,18 1 16,-35-18 0,0 53-16,-18-35 15,0 17-15,0-17 0,0 34 16,0 19-16,-18-36 16,18 1-16,0-19 0,0 18 15,0-17-15,0 0 16,18-18-16,-18 17 15,-18-17-15,-17-17 16,17 17-16,0-18 16,-52 0-1,52 1-15,-17 17 0,0 0 16</inkml:trace>
  <inkml:trace contextRef="#ctx0" brushRef="#br0" timeOffset="69459.3957">19897 16722 0,'-53'0'16,"106"0"-16,-124 0 0,36 0 0,-18 17 16,35 19-16,1-1 15,-1 0-15,18 0 0,-18 36 16,18-53-16,18 35 15,0-36 1,35-17-16,-36 0 0,1 0 16,-1-17-16,1-19 15,0-17-15,-1 18 16,-17-53-16,0 35 16,0 18-16,0-18 15,-17 17-15,17-34 16,-18 35-16,0-18 15,18 88 1,18 53 0,-18-35-16,35 53 15,-35-35-15,36 70 16,-1-88-16,18 52 16,-35-69-16</inkml:trace>
  <inkml:trace contextRef="#ctx0" brushRef="#br0" timeOffset="69805.1722">20214 16492 0,'18'106'15,"-36"-212"-15,36 265 0,-1-88 16,-17 70-16,0-88 15,18 35 1,-18-53-16,0-17 0,18-18 16,-1-18-16,19-17 15,-19 0 1,54-1-16,-36 19 16,-17 17-16,35 17 15,-53 1-15,0 53 16,-18-54-16,0 18 0,-35-17 15,36 0-15,-18-18 16,17 0-16,0 0 16,-17-18-16,17 0 15,18-34-15,18 34 16</inkml:trace>
  <inkml:trace contextRef="#ctx0" brushRef="#br0" timeOffset="70053.1225">20708 16281 0,'53'0'16,"-18"-18"-16,18 0 16,-18 1-16,-17 17 0,0 0 15,-1-18-15</inkml:trace>
  <inkml:trace contextRef="#ctx0" brushRef="#br0" timeOffset="70183.2459">20779 16281 0,'0'70'15,"0"-140"-15,0 176 0,0-18 16,17-53-16,19 36 16,-19-54-16,18 1 15,-17-1-15,17-17 0,18 0 16</inkml:trace>
  <inkml:trace contextRef="#ctx0" brushRef="#br0" timeOffset="70509.1041">21061 16298 0,'17'-17'15,"1"17"-15,0 0 0,17 17 16,0-17 0,-17 36-1,0-1-15,-18-17 16,17 17-1,-17-18-15,18-17 0,-18 18 16,18 0-16,-1-1 16,-17 1-16,18 17 15,-36-17 1,1 0-16,-1-1 16,0-17-16,1 0 15,-1 0-15,0 0 0,1-17 0,-1 17 16,0 0-1,18-18-15</inkml:trace>
  <inkml:trace contextRef="#ctx0" brushRef="#br0" timeOffset="70771.7251">21414 16193 0,'0'0'15,"35"-18"-15,-17 18 0,17 0 16,35 0-16,-34 18 16,34-1-1,-52 1-15,-18 17 0,17 18 16,-34-35-16,17 17 16,-18-17-16,18 17 0,-35 0 15,17-17 1,-17-18-16,-18-18 15,0 0-15,0 1 16,-105-18-16,69 17 16</inkml:trace>
  <inkml:trace contextRef="#ctx0" brushRef="#br0" timeOffset="71256.3608">14482 13582 0,'35'88'0,"-70"-176"0,87 247 16,-34-71-16,0 106 16,-18-106-16,17 36 0,-17-19 15,0 107 1,0-124-16,0-17 0,0 52 15,-17-87-15,-1-1 16</inkml:trace>
  <inkml:trace contextRef="#ctx0" brushRef="#br0" timeOffset="71465.9347">14305 14764 0,'53'106'15,"-35"-71"-15,-1 0 16,54 18 0,-36-53-16,0 0 15,1 0-15,-1-18 0,0 1 0,1-18 16,-19-1-16,1 19 0,-1-54 16,-17 53-16,-35 1 15</inkml:trace>
  <inkml:trace contextRef="#ctx0" brushRef="#br0" timeOffset="71985.2947">13582 15663 0,'0'0'0,"-35"89"16,17-37-16,0 1 16,36 0-16,0-35 15,-1 0-15,19-18 16,-1-18-16,0 0 0,0-17 16,1-18-16,-19 0 0,36-53 15,-35 53-15,-18-52 16,0 52-16,0 0 15,-18 17-15,1-16 0,-19 16 16,19 19 0,-1 17-16,18 17 15,0 19-15,0 16 0,0 1 16,0 18-16,18 0 0,-1 70 16,1-71-16,35 36 15,-35-71 1,17-17-16,0 0 0</inkml:trace>
  <inkml:trace contextRef="#ctx0" brushRef="#br0" timeOffset="72334.3884">14058 15558 0,'0'17'15,"18"54"1,-18-54-16,35 54 15,-35-53-15,35 17 16,-35-18-16,18-17 16,0 0-16,-1 0 15,-17-17-15,18 17 16,-18-18-16,18 36 16,-1-1-1,1 1-15,17 0 16,-17-1-16,-1-17 15,1 0-15,17 0 16,-35-17-16,36-19 16,-36 1-16,0 18 15,0-36-15,0 17 16,0-17-16,0 18 16,0-18-16,0 18 15</inkml:trace>
  <inkml:trace contextRef="#ctx0" brushRef="#br0" timeOffset="72502.0549">14499 15187 0,'18'0'15,"-1"0"-15,36 0 16,0-18-16,-35 18 15,0 0-15,-18-17 16</inkml:trace>
  <inkml:trace contextRef="#ctx0" brushRef="#br0" timeOffset="72607.3585">14605 15275 0,'0'0'16,"-18"53"-16,18-18 0,0-17 16,36 35-16,-19-53 15,54 18-15,-54-36 16,19 18-16</inkml:trace>
  <inkml:trace contextRef="#ctx0" brushRef="#br0" timeOffset="72891.0389">14870 15169 0,'17'0'0,"1"18"0,17 0 15,-17-1-15,17 1 16,-17 0-16,-1 17 16,-17-17-1,0 17-15,0-18 16,-17 1-16,17 0 16,17-18 15,1 0-31,0 0 15,17-18 1,-17 18-16,-18-18 16</inkml:trace>
  <inkml:trace contextRef="#ctx0" brushRef="#br0" timeOffset="73141.5883">15169 15099 0,'36'18'0,"-72"-36"0,89 53 16,-35 18-16,0-35 16,17 35-1,-17-18-15,17 0 16,-18-17-16,-17-1 16,0 1-16,0 0 15,-17-1-15,-1 1 16,1 0-16,-19-1 15,19-17-15,-19 18 16,1-18-16,0 0 0</inkml:trace>
  <inkml:trace contextRef="#ctx0" brushRef="#br0" timeOffset="73685.2234">13776 16598 0,'-35'-35'16,"70"70"-16,-88-70 15,35 70-15,1 0 16,17 18-16,-18 36 16,36-1-1,-1-53-15,19-17 0,17-1 16,-18-17-16,35-35 15,-34 17-15,17-70 16,-36 53-16,-17-53 16,0 35-1,0-35-15,0 35 16,-35-53 0,17 53-16,1 18 0,-1-1 15,0 36-15,18 18 16,0 88-1,18-36-15,0 89 16,-1-88-16,19 70 16,-1-88-16,35 17 15,-34-52-15,-1-18 0,0 0 16,-17-18-16</inkml:trace>
  <inkml:trace contextRef="#ctx0" brushRef="#br0" timeOffset="73963.9969">14288 16387 0,'0'0'16,"17"105"-16,-17-52 0,0 35 16,18-52-16,-1 34 15,-17-52-15,18 0 16,0-18-16,-1 0 15,1 0-15,0 17 16,-18 1-16,0 17 16,0-17-16,-36 17 15,19-35-15,-1 18 16,0-18-16,1-18 16,17-17-1,0 17-15</inkml:trace>
  <inkml:trace contextRef="#ctx0" brushRef="#br0" timeOffset="74274.7545">14570 16193 0,'0'-18'16,"17"0"-1,36 18-15,-35-17 16,35 17-16,-36 0 16,-17 17-1,0 19 1,-17-36-16,-1 35 0,18-18 16,-17 1-16,17 17 0,0-17 15,0 53-15,0-36 16,35 18-16,0-36 15,18 1-15,-35-18 16,35-18 0,-18 1-16</inkml:trace>
  <inkml:trace contextRef="#ctx0" brushRef="#br0" timeOffset="74530.8121">14905 16210 0,'0'18'15,"18"-1"1,-1 1-16,-17 0 16,18-1-16,-18 1 0,0 0 15,0-1 1,0 1-16,0 0 16,0-1-1,0 1 1,17-1-16,1-17 15,0 0 1,-1 0-16,1 0 0,0 0 16,-18-17-1</inkml:trace>
  <inkml:trace contextRef="#ctx0" brushRef="#br0" timeOffset="74753.09">15152 16228 0,'0'0'0,"53"17"16,-36 1-16,36 17 16,-35-35-16,35 18 15,-36 0-15,-17-1 16,0 1 0,0 0-16,-17-1 0,-1 1 15,-35-18 1,18 0-16,-36-18 15,19 1-15,-1-1 16</inkml:trace>
  <inkml:trace contextRef="#ctx0" brushRef="#br0" timeOffset="75227.3931">8449 13070 0,'0'36'16,"18"-1"-16,-1 106 16,1-35-16,-18 0 0,18 35 15,-1-18-15,-17 160 16,18-142-16,0 70 16,-18-105-16,0-35 15,0-18-15,0 0 0,-18-36 16</inkml:trace>
  <inkml:trace contextRef="#ctx0" brushRef="#br0" timeOffset="75437.2497">8273 14464 0,'0'0'0,"17"35"0,19 0 15,-1 1-15,-18-1 0,54 18 16,-36-35-16,54-1 15,-54-17-15,35-35 16,-34 0-16,17-36 16,-18 36-16,-18-36 15,-17 54-15,-17-19 16</inkml:trace>
  <inkml:trace contextRef="#ctx0" brushRef="#br0" timeOffset="75932.6136">7444 15558 0,'-53'123'0,"106"-246"0,-124 317 15,53-89-15,18-69 16,36-19-1,-1-17-15,36-35 16,-36 0-16,35-89 16,-52 71-16,17-88 15,-35 71-15,0-1 16,-17-52-16,-19 52 0,1-17 16,0 53-1,35 17-15,-18 18 0,18 18 16,18 70-1,-1-35-15,19 35 0,-1-18 16,18 107 0,-18-107-16,0 1 0,1 0 15,52-1-15,-53-35 16,-17-17-16</inkml:trace>
  <inkml:trace contextRef="#ctx0" brushRef="#br0" timeOffset="76571.9819">8079 15222 0,'-18'0'15,"36"0"-15,-36 18 0,36 35 16,-18 0 0,0 53-16,17-53 15,-17-18-15,18 0 0,-18 0 16,18-17-16,-1 0 0,1-1 15,-18-34-15,17-1 16,1-17-16,-18 0 16,0-1-1,0 19-15,18 52 32,17 18-32,-17-18 15,52 0-15,-35-35 16,36 0-1,-53-17-15,35-36 16,-36 35-16,-17-52 16,-17 34-16,-19-34 15,19 34-15,17 19 16,-18-18-16,0-1 0,18-17 16</inkml:trace>
  <inkml:trace contextRef="#ctx0" brushRef="#br0" timeOffset="76855.1785">8555 14993 0,'0'0'16,"18"-18"-16,-1 18 0,1-17 15,-1 17 1,19 0-16,-19-18 0,19 18 15,-54 18 1,0-1 0,1 1-16,-1 35 15,0-35-15,36 52 16,0-52-16,17 52 16,-17-52-16,35 0 15,-36-18-15,36 0 16</inkml:trace>
  <inkml:trace contextRef="#ctx0" brushRef="#br0" timeOffset="77033.8418">8908 15117 0,'17'35'0,"-34"-70"0,34 87 16,1-16-16,0-36 16,17-18-1</inkml:trace>
  <inkml:trace contextRef="#ctx0" brushRef="#br0" timeOffset="77284.9771">9013 14940 0,'18'0'16,"35"18"0,-18-18-16,18 17 15,-35 1-15,0 17 16,-1 1-16,-17-19 16,0 36-16,18-35 15,-18 17 1,0-17-16,-18-1 15,1 1-15,-19-18 16,19 18-16,-54-1 16,18 1-16</inkml:trace>
  <inkml:trace contextRef="#ctx0" brushRef="#br0" timeOffset="77846.9763">7549 16598 0,'-17'71'16,"34"-142"-16,-52 195 0,35-71 15,0 0-15,0 35 16,35-53-16,-17-17 0,0-1 15,35-17 1,-18-17-16,0-1 0,-17-17 16,17-1-16,-17 1 0,-1-18 15,1-53-15,0 53 16,-36-52 0,18 52-16,-18 0 0,1 0 15,-1 18-15,0-1 0,1 1 16,17 17-16,-18 1 15,18 34 1,18 72-16,-1-36 16,54 88-1,-53-71-15,17-17 0,0-18 16,1 1-16,16-1 0,19 0 16,-36-35-16,1 0 15,-19-17-15,1-19 0</inkml:trace>
  <inkml:trace contextRef="#ctx0" brushRef="#br0" timeOffset="78140.0043">8132 16316 0,'0'0'16,"17"53"-16,1 70 15,-1-70-15,1 53 16,0-88-16,-1 35 15,1-53-15,-18 17 16,18-34-16,-1-19 16,-17 1-16,18 17 15,17 18 1,-17 36 0,-18-1-16,-18 18 15,1-18-15,-1 18 16,0-35-16,1-1 15,-19-17-15,36-17 16,-17-36-16</inkml:trace>
  <inkml:trace contextRef="#ctx0" brushRef="#br0" timeOffset="78353.5931">8396 16122 0,'35'0'15,"1"-18"-15,34 1 16,-34-1-16,-19 18 0,18-18 16,1 18-16</inkml:trace>
  <inkml:trace contextRef="#ctx0" brushRef="#br0" timeOffset="78485.1326">8590 16122 0,'0'0'0,"0"18"0,18 35 15,-1 17 1,1-52-16,0 17 16,-1 0-1,1-17-15,0 0 0,17-1 16,-17-17-16,-1 0 15</inkml:trace>
  <inkml:trace contextRef="#ctx0" brushRef="#br0" timeOffset="78656.688">8890 16140 0,'18'70'16,"-18"-52"-1,17 17-15,-17-17 0,18-1 16,0 36-16,-1-53 16,1 0-16</inkml:trace>
  <inkml:trace contextRef="#ctx0" brushRef="#br0" timeOffset="78915.6266">9102 16051 0,'17'0'16,"-34"0"-16,52 0 0,18 18 15,-35-18-15,17 35 16,-18-17-16,1 0 0,0 17 0,-1-17 16,1 17-16,0-18 15,-18 1-15,-18 0 16,0-18-1,-35 0 1,18 0-16,-18 0 16,18 0-16,0-18 0,-1 18 15</inkml:trace>
  <inkml:trace contextRef="#ctx0" brushRef="#br0" timeOffset="83084.145">8555 7885 0,'-18'0'16,"36"0"-16,-18 0 16,35 35-16,-17-17 15,52-1 1,-34 1-16,-1-1 0,0 19 16,-35-19-16,0 36 15,0-35-15,-35 52 16,0-17-16,17-17 15,-17 34-15,35-35 16,0-17-16,17 17 16,19 1-1,-1-36-15,-17 0 0,34 0 16,-34 0-16,0-18 16,-18 0-16,-18 1 15</inkml:trace>
  <inkml:trace contextRef="#ctx0" brushRef="#br0" timeOffset="83217.6637">8484 8290 0,'0'0'16,"36"0"-16,-1 0 0,0 0 16,0-17-16,18-1 0,18 0 15,-53 1-15</inkml:trace>
  <inkml:trace contextRef="#ctx0" brushRef="#br0" timeOffset="83473.4693">8925 7726 0,'18'0'15,"35"-18"1,-18 1-16,18-1 16,-18 18-16,1-18 15,-19 18-15,-17-17 16</inkml:trace>
  <inkml:trace contextRef="#ctx0" brushRef="#br0" timeOffset="83668.3947">8978 7708 0,'18'18'0,"-18"-1"16,17 36-1,1-35-15,0 53 16,-18-54-16,17 19 15,19 16-15,-19-34 16,19 0-16,-19-18 16,19 0-16,-19-18 15,1-17-15</inkml:trace>
  <inkml:trace contextRef="#ctx0" brushRef="#br0" timeOffset="83835.2596">9296 7726 0,'0'0'16,"0"53"-16,17-36 0,-17 36 15,18-35-15,0 35 16,-18-35-16,17-18 16,-17 17-16,18-17 0</inkml:trace>
  <inkml:trace contextRef="#ctx0" brushRef="#br0" timeOffset="84158.1992">9419 7602 0,'18'0'15,"-1"0"-15,1 18 16,17-18-16,1 18 15,-19-18-15,36 17 16,-35 1-16,-1-18 16,1 53-1,0-36-15,-1 36 16,-17-17-16,18-1 16,-18-17-16,-18-18 31,1 17-31,-1-17 15,-17 0 1,17 0-16,1 0 16,-1 0-16,0 0 0</inkml:trace>
  <inkml:trace contextRef="#ctx0" brushRef="#br0" timeOffset="85520.9168">14852 7920 0,'18'0'31,"52"18"-15,-35-1-16,18 18 15,-35-17-15,17 17 16,-35 1-16,18-19 16,-18 54-16,-18-36 15,1 18-15,-1-35 16,18-1-16,0 1 0,0 0 16,0 17-16,18-35 15,17 17-15,18 1 16,-36-18-16,1 0 15,-18-18-15,-18 1 16,1-1 0</inkml:trace>
  <inkml:trace contextRef="#ctx0" brushRef="#br0" timeOffset="85643.2171">14852 8237 0,'18'0'15,"-36"0"-15,89-17 16,-19 17-16,37-36 15,-36 36-15,35-17 16,-53-1-16,-17 18 16</inkml:trace>
  <inkml:trace contextRef="#ctx0" brushRef="#br0" timeOffset="85831.4432">15258 7779 0,'53'-18'0,"-106"36"0,123-36 15,-17 0-15,-35 18 16,35-17-16,-36 17 16</inkml:trace>
  <inkml:trace contextRef="#ctx0" brushRef="#br0" timeOffset="86004.0388">15328 7761 0,'0'35'15,"0"-70"-15,0 88 0,0-18 0,0 18 16,18-17-16,-1 16 16,1-34-16,17 0 15,-17-1-15,0-17 16,-1 0-16,1 0 15,0-17 1</inkml:trace>
  <inkml:trace contextRef="#ctx0" brushRef="#br0" timeOffset="86231.6239">15540 7796 0,'0'0'16,"18"0"-16,17 0 15,0 0-15,0 18 16,-17-18-16,-18 18 16,0-1-16,0 1 0,-18 17 15,18-17-15,-17 17 16,17-17 0,17-18-16,1 0 15,0 0-15,-1 0 0,19-18 16</inkml:trace>
  <inkml:trace contextRef="#ctx0" brushRef="#br0" timeOffset="86554.1818">15734 7796 0,'0'-17'15,"18"17"-15,-1-18 16,18 18-16,-17-18 15,17 18-15,1 0 16,-19 0-16,1 18 16,-18 17-16,0-17 15,0 35 1,0-35-16,18 17 16,-18-17-16,17-1 0,18 36 15,-17-35-15,-18-1 0,18-17 16,-36 0 15,-17-17-31,0-1 16,17 18-16,-53 0 15,36 0-15,17 18 0,-17-1 16</inkml:trace>
  <inkml:trace contextRef="#ctx0" brushRef="#br0" timeOffset="87294.4851">20496 7867 0,'18'0'16,"17"0"-1,-17 18-15,17-18 16,36 35 0,-36-35-16,18 35 15,-53-17-15,0-1 0,-18 36 16,18-17-16,-35 34 16,17-52-16,-17 35 15,35-36-15,0 19 16,18-19-16,-1 1 15,1-18 1,17 18-16,1-18 16,-36-18-16,0-17 15</inkml:trace>
  <inkml:trace contextRef="#ctx0" brushRef="#br0" timeOffset="87423.7534">20585 8167 0,'0'0'15,"17"0"-15,1 0 0,35-18 16,-18 1-16,36-1 16,-18 18-16,-18 0 15,-18-18-15,1 1 0</inkml:trace>
  <inkml:trace contextRef="#ctx0" brushRef="#br0" timeOffset="87621.6495">20937 7655 0,'18'0'32,"17"0"-32,1 0 15,16-17-15,-34 17 16,0-18-16,-1 18 0</inkml:trace>
  <inkml:trace contextRef="#ctx0" brushRef="#br0" timeOffset="87778.175">21008 7708 0,'0'0'15,"18"71"-15,-18-36 0,17 18 16,1-35-16,-1 17 15,1 0-15,0-17 16,17-18-16,-17 0 16,-1 0-16</inkml:trace>
  <inkml:trace contextRef="#ctx0" brushRef="#br0" timeOffset="88144.7941">21255 7655 0,'0'0'0,"18"0"16,17 0-16,-18-17 15,36 17-15,-17 0 16,-19 0-16,-17 17 16,0 1-16,0 17 15,-17-17-15,17 17 16,0-17-1,17 35-15,1-36 16,17 1-16,-17 0 16,-1-1-16,-17 1 15,0 0 1,-17-1 0,-1-17-16,1 0 15,-1 0-15,0 0 16,1 0-16,-1 0 15,0 0 1,1 0-16</inkml:trace>
  <inkml:trace contextRef="#ctx0" brushRef="#br0" timeOffset="88544.6449">21766 7426 0,'0'0'16,"18"-18"-16,0 18 0,17 0 15,-17 18-15,17 17 16,-17-17-16,17 35 15,0 0 1,-17 17-16,-1 18 16,-17-52-16,18 34 15,-18-52-15,0 35 16,0-35-16,0-1 16,0 1-16,-35-18 31,17 0-31,-17-18 0,0 18 15,-1-17-15,1 17 0,-53-18 16,35 18-16,-18 0 16,36 0-16,0 18 15,-1-18-15</inkml:trace>
  <inkml:trace contextRef="#ctx0" brushRef="#br0" timeOffset="107721.0689">17057 10336 0,'-18'0'15,"-35"18"1,36-18-16,-1 18 0,0 35 16,1-18-16,17 35 15,0-34-15,0-1 16,35 18-16,-17-53 15,-1 18-15,1-18 16,0 0-16,17-36 16,-35 19-16,17-54 15,-17 18-15,0 0 0,-17-53 16,-1 53-16,1-88 16,-1 71-1,-17-71-15,-1 53 16,19 88-1,-1 52 1,18 1-16,0 0 0,18 18 0,-1-18 16,1 17-16,17 54 15,1-71-15,-1 35 16,-18-35-16,19-18 16,-1 18-16,-17-35 15,-1 17-15</inkml:trace>
  <inkml:trace contextRef="#ctx0" brushRef="#br0" timeOffset="108134.381">17410 10354 0,'0'0'0,"-18"0"0,-17 0 16,-1 18-16,19-1 16,-19 19-16,19-19 15,17 19-15,-18 16 16,36-16 0,-1-36-16,19 17 15,-1-17-15,-17 0 0,17-17 16,-17-1-16,-1-17 15,1 17-15,-18-17 16,18 0-16,-18 17 16,0 0-16,0 36 31,0 17-15,17-17-16,18 17 15,-17-35 1,0 18-16,-1-18 15,1-18 1</inkml:trace>
  <inkml:trace contextRef="#ctx0" brushRef="#br0" timeOffset="108436.638">17445 9807 0,'18'0'15,"-1"0"-15,1-17 16,-1 17-16,1-18 15,0 18-15,-1-18 0,1 1 16,-36 17 0,1 0-16,-1 0 15,0 17 1</inkml:trace>
  <inkml:trace contextRef="#ctx0" brushRef="#br0" timeOffset="108688.9074">17445 9807 0,'0'0'0,"53"-35"15,-53 53 1,0-1 0,0 1-16,0 0 0,17 34 15,-17-34-15,0 17 16,0-17-16,0 0 0,0-1 15,0 1-15,0 0 16,18-1 0,0-17-16,-1 0 15,1 0-15,0 0 16,17-17-16</inkml:trace>
  <inkml:trace contextRef="#ctx0" brushRef="#br0" timeOffset="108931.8292">17762 9860 0,'0'18'16,"0"-1"-16,0 19 15,18-19 1,-18 19 0,18-36-16,-18 17 0,17-17 15,1-17-15,-18-1 16</inkml:trace>
  <inkml:trace contextRef="#ctx0" brushRef="#br0" timeOffset="109377.8618">17868 9701 0,'-17'0'0,"34"0"16,1 0-1,-1 0 1,1 0-16,-36 0 31,18 18-15,18-18 93,-18-18-93,18 18-16,-1 0 78,-17-17-63</inkml:trace>
  <inkml:trace contextRef="#ctx0" brushRef="#br0" timeOffset="109927.7731">17674 9825 0,'-17'0'15,"34"0"32,18 18-31,-17-18-16,0 0 0,17 17 15,-17-17-15,-18 18 16,0-1-16,-18 19 16,0-19-1,1 19-15,-19-19 0,19 1 16,-1 0-16,1-1 16,34-17-1,18 0 1,-17 0-16,0-17 15,17 17-15,-17 0 0,17-18 16,-17 0 0,-1 18-16,-17-17 0,0-1 15</inkml:trace>
  <inkml:trace contextRef="#ctx0" brushRef="#br0" timeOffset="110329.0486">17851 9701 0,'-18'0'16,"18"-17"0,18 17-16,-1 0 15,1 0-15,17 0 16,-17 0-16,-1 0 0,1 0 15,17 0 1,-17 0-16,-18 17 16,-18 1-1,18 17 1,0 1-16,0-19 0,0 19 16,18 34-1,0-35-15,17 36 16,-17-36-16,-18 0 15,17-17-15,-17 0 0,18-1 16,-36 1-16,1-18 16,-1 0-16,-35-18 15,35 18 1,1-17-16,-19 17 0,1 17 16,17-17-16</inkml:trace>
  <inkml:trace contextRef="#ctx0" brushRef="#br0" timeOffset="111229.8694">10989 10213 0,'0'0'15,"-35"0"-15,17-18 0,0 1 16,1 17-16,-1 0 16,1 0-16,-1 17 15,0 19-15,1 34 16,17-35-16,0 18 15,17-17-15,19-1 16,-19-35-16,1 18 16,35-36-16,-36 0 15,1 1-15,17-54 16,-17 18-16,-18 18 16,0 0-16,-35-71 15,-36-88 1,18 70-1,36 71-15,-19 0 16,36 71 0,0 17-16,18 18 0,17 71 15,0-71-15,36 70 16,-18-70 0,35 18-16,-53-36 15,36 18-15,-18-36 16,-35 1-16</inkml:trace>
  <inkml:trace contextRef="#ctx0" brushRef="#br0" timeOffset="111607.1221">11448 10072 0,'-36'53'0,"19"-18"16,-1 53-16,18-53 16,0 36-16,0-36 15,18-17-15,-1 0 0,19-18 16,17 0-16,-36-18 16,1 0-16,-1 1 15,1-36-15,-18 17 16,0 1-16,0 18 0,-18-36 15,-17 17 1,35 54 15,0 53-31,18-54 16,-1 18-16,36 1 16,-35-19-16,0-17 0,17 18 15,0-18 1,-17-35-16</inkml:trace>
  <inkml:trace contextRef="#ctx0" brushRef="#br0" timeOffset="111880.3046">11553 9525 0,'0'-18'16,"18"18"-1,17 18-15,-17-18 16,53 18-16,-36-18 16,18 0-16,-18 0 15,-17 0-15,-1 0 0,-17-18 16,-17 18-1,-36 0 1</inkml:trace>
  <inkml:trace contextRef="#ctx0" brushRef="#br0" timeOffset="112086.3767">11712 9560 0,'0'0'0,"0"18"0,0 0 16,18-1-16,-18 1 0,0 35 15,18-36-15,-18 36 16,0-35-16,0 17 16,17-17-16,1 0 0,17 17 15,-17-35-15,17 17 16,-17-17 0,-1-17-16,-17-1 15</inkml:trace>
  <inkml:trace contextRef="#ctx0" brushRef="#br0" timeOffset="112314.4684">11959 9613 0,'0'0'0,"0"18"0,0-1 16,0 1-16,0 35 15,18-18-15,-18 1 16,0-19-16,17 19 16,1-36-16,-18 17 15,18-34 1,-18-19-16</inkml:trace>
  <inkml:trace contextRef="#ctx0" brushRef="#br0" timeOffset="112654.4474">12030 9507 0,'17'-17'15,"1"17"-15,17 0 16,1 0-16,-1 0 16,-18 17-16,1-17 15,0 0-15,-18 18 16,17 0-16,-17-1 15,0 19-15,0-1 16,18 0-16,0 36 16,-18-36-16,35 18 15,-17-35-15,-1 17 16,1-18-16,0 1 16,-36-18-1,-17 0 1,17 0-16,-17 0 15,17 0-15,-17 0 16,-1 18-16,19-1 0,-1 1 16,1 0-16</inkml:trace>
  <inkml:trace contextRef="#ctx0" brushRef="#br0" timeOffset="113749.9705">4533 10283 0,'-17'0'16,"17"-35"-16,-18 35 15,0 0-15,1 0 16,17 18-16,-18-1 0,0 36 15,1-17 1,17 17-16,0-18 16,0-17-16,35-1 15,-17 1-15,-1-18 0,19-53 16,-19 35-16,18-52 16,-35 17-16,0-35 15,0 35 1,-35-71-16,0 54 15,-18-36-15,18 53 16,-1 0-16,36 71 31,18 52-31,17 1 16,36 70-16,-36-88 16,0 17-16,1-17 0,-1-18 15,0 18-15,1-35 16,-1 0-16,-17-1 0,34 1 15,-34-18-15</inkml:trace>
  <inkml:trace contextRef="#ctx0" brushRef="#br0" timeOffset="114127.8451">4904 10178 0,'0'0'16,"-36"53"-16,36-18 0,0 0 0,0 53 15,18-52 1,17 17-16,1-36 16,-19-17-16,18 0 15,-17-17-15,0-1 0,17-17 16,-35-1-16,0-17 15,0 18-15,-18-18 16,1 36-16,-1-19 16,0 19-16,18-1 15,0 36 1,18 17 0,0 0-16,-1-17 0,19 35 15,17-36 1,-18 1-16,-18-18 0,19 0 15,-19 0-15</inkml:trace>
  <inkml:trace contextRef="#ctx0" brushRef="#br0" timeOffset="114366.0746">4992 9648 0,'17'0'15,"1"0"-15,17-35 16,-17 18 0,35-1-16,-35 0 15,-1 1-15,1 17 16,-36 0-16,18-18 15</inkml:trace>
  <inkml:trace contextRef="#ctx0" brushRef="#br0" timeOffset="114493.6838">5133 9631 0,'0'0'0,"0"35"0,18 0 0,17 36 15,-35-36-15,17-17 16,1 52-1,-18-52-15</inkml:trace>
  <inkml:trace contextRef="#ctx0" brushRef="#br0" timeOffset="114760.0031">5327 9737 0,'0'0'0,"0"53"15,0-36-15,0 1 0,35 35 16,-17-53-16,0 17 16,34-17-16,-34-17 15,17-18-15,-17 17 16,0-35-16,-18 35 16,-36-35-16,36 36 15,-17-1-15,-19 18 16,36-18-16,-17 18 0,-1 18 15,1-18-15,17 18 16</inkml:trace>
  <inkml:trace contextRef="#ctx0" brushRef="#br0" timeOffset="115089.7936">5503 9543 0,'18'-18'16,"0"18"-16,-1 0 16,19 0-16,-19 0 15,1 0-15,-1 18 16,-17-1-16,18-17 16,-18 18-16,0 0 15,0 17-15,18-18 0,-1 54 16,1-36-16,0-17 15,-1 17-15,1-17 0,0 17 16,-1-17-16,-34-18 31,-19 0-15,1 0-16,-18 0 16,18 17-16,0 1 15,-1 0-15</inkml:trace>
  <inkml:trace contextRef="#ctx0" brushRef="#br0" timeOffset="117040.7602">3722 9648 0,'0'18'15,"17"-18"-15,1 18 0,35 17 16,0-17-16,17-1 16,36 1-16,0 17 0,176 18 15,-141 0-15,142 18 16,-125-18-16,107 17 16,-124-35-16,88 36 15,-140-53-15,52 34 16,-88-34-16,-18 0 15,-17-1-15,-1 1 0,-17 0 16,-17-18-16,-19 0 16,19 0-16,-1 0 15</inkml:trace>
  <inkml:trace contextRef="#ctx0" brushRef="#br0" timeOffset="117330.5387">5997 9102 0,'0'0'15,"0"-36"-15,-35 54 16,-71 53-1,-53 105-15,71-53 16,-18 19-16,1 16 0,-142 213 16,123-195-16,1 1 15,-71 105-15,123-176 16,0-1-16,19-34 0,16-18 16,-17 35-16</inkml:trace>
  <inkml:trace contextRef="#ctx0" brushRef="#br0" timeOffset="138628.7153">3404 6509 0,'0'17'31,"0"1"-15,0 70-1,0 0-15,-35 106 16,17-70-16,-17 105 16,17-123-16,18 53 15,0-106-15,18 35 16,-18-70-16,18-1 15,-1-34-15,-17-1 16</inkml:trace>
  <inkml:trace contextRef="#ctx0" brushRef="#br0" timeOffset="138964.1521">2928 6862 0,'18'-18'31,"52"-53"-15,-34 18-16,34 18 15,-17-35-15,18 17 0,-1 0 16,54-71-1,-89 89-15,18 17 0,-36 1 16,1 34-16,-18 1 16,0 17-16,18 53 15,-18-35-15,17 18 16,-17-36-16,36 36 16,-19-36-16,-17 0 15,18-17-15</inkml:trace>
  <inkml:trace contextRef="#ctx0" brushRef="#br0" timeOffset="145670.6328">25294 11148 0,'0'-18'16,"-17"18"-16,-1-35 16,0 17-16,-17-17 15,0 35-15,-18 0 16,35 0-1,-52 53-15,52-35 16,-35 70-16,53-53 16,-18 36-16,36-36 15,17 18 1,1-18-16,17-17 16,-18-18-16,53-18 15,-70-17-15,35-36 16,-36 36-16,1-18 15,-18 0-15,0-17 0,-18-1 16,18 0-16,-17 1 0,-19-89 16,1 89-16,-18-54 15,53 89-15,-18 17 16,1 18-16,17 53 16,0 0-16,17 106 15,1-89 1,35 107-16,-35-89 15,52 35-15,-35-70 16,18 53-16,-17-71 16,-1 18-16,-17-35 15,-1-18-15</inkml:trace>
  <inkml:trace contextRef="#ctx0" brushRef="#br0" timeOffset="146415.108">25735 11254 0,'18'-18'16,"-1"18"-16,-17-18 15,18 1 1,0-1-16,-18 0 15,-18 1-15,0-1 16,-17 18-16,0 0 16,0 0-1,17 18-15,-35 17 16,35 0-16,1 18 16,17-17-16,17 16 15,1-16-15,35-1 16,-18-35-16,18 18 15,-18-36-15,1-17 16,-19-1-16,1-34 16,-18 52-16,0-17 15,-18 0-15,18-1 16,-17 19-16,17 34 16,0 36-1,17 0 1,19 0-16,-1-18 15,18 18-15,-36-35 16,19 0-16,-19-1 0,1 1 16,0-18-16</inkml:trace>
  <inkml:trace contextRef="#ctx0" brushRef="#br0" timeOffset="148399.9559">26035 10407 0,'-18'-18'0,"36"18"266,0 0-266,-1 0 15,1 0-15,17 0 16,-17 0-1,-1 0-15</inkml:trace>
  <inkml:trace contextRef="#ctx0" brushRef="#br0" timeOffset="148661.8389">25964 10425 0,'0'0'0,"0"17"16,0 1-16,0 0 15,0 17-15,-17 0 16,17 36-16,-18-36 16,18 0-16,0 36 15,0-54-15,35 36 16,-17-17-16,0-36 15,17 17 1,0-17-16,-17 0 16,0 0-16,-1-17 15</inkml:trace>
  <inkml:trace contextRef="#ctx0" brushRef="#br0" timeOffset="148918.5609">26247 10601 0,'-18'35'0,"36"-70"0,-36 88 16,18-35-16,0 17 0,0 0 15,0-17-15,18 17 16,-18-17-16,17-1 15,1-17-15,0 0 16,-1 0 0,1 0-1,-18-17-15</inkml:trace>
  <inkml:trace contextRef="#ctx0" brushRef="#br0" timeOffset="149251.5538">26441 10566 0,'0'-18'15,"0"36"-15,17-54 0,1 36 0,0-17 16,-1 17-16,19 0 16,-19 0-16,1 0 15,-1 17 1,-17 1-16,0 0 15,18 35 1,-18-36-16,0 54 16,18-54-16,-18 19 0,0 17 15,17-36-15,-17 1 16,0 0-16,-17-18 16,-1 0-16,0 0 15,-17-18 1,18 0-16,-1 18 15,0 0-15,1 0 0,-1 0 0</inkml:trace>
  <inkml:trace contextRef="#ctx0" brushRef="#br0" timeOffset="152501.8799">27076 11165 0,'17'-17'47,"36"17"-32,-17 0-15,-1 0 16,0 0-16,0 17 15</inkml:trace>
  <inkml:trace contextRef="#ctx0" brushRef="#br0" timeOffset="152631.2293">27005 11377 0,'0'0'15,"35"18"-15,-17-18 0,70 0 16,-52 0-16,34-18 15,-35 18 1,-17 0-16</inkml:trace>
  <inkml:trace contextRef="#ctx0" brushRef="#br0" timeOffset="153845.18">28116 11412 0,'-17'0'0,"34"0"16,1 0-1,0 0 1,35 0-16,-18 0 16,-17 0-16,34 0 15,-34 0-15</inkml:trace>
  <inkml:trace contextRef="#ctx0" brushRef="#br0" timeOffset="154451.0833">28963 10848 0,'-18'0'32,"18"35"-17,0-17-15,0 35 16,18-36-16,0 19 16,-1-19-16,1-17 0,17 0 15,-17 0 1,17-53-16,-17 18 15,-1-35-15,-17 34 16,18-34-16,-18 52 16,0 0-16,0 1 15,0 34 1,0 36-16,18 36 16,17 34-1,0-35 1,-35-70-16,0 17 15,-17 0 1,-19-35-16,-17 0 16,18-17-1,0 17-15,17-18 0,1 18 16,-1 0-16,0 0 0,-17 0 16</inkml:trace>
  <inkml:trace contextRef="#ctx0" brushRef="#br0" timeOffset="154668.43">28610 11307 0,'18'0'16,"0"0"-1,-1 0-15,36 0 0,0 0 16,0 0-16,18 0 0,105 0 15,-70-18-15,88 0 16,-124 18-16,1 0 16,-18-17-16,-18 17 0,0 0 15</inkml:trace>
  <inkml:trace contextRef="#ctx0" brushRef="#br0" timeOffset="155163.6243">29139 11659 0,'-17'-17'31,"-1"17"-31,1 17 16,-1 1-16,-17 35 15,35-35-15,-18 34 16,18-34-16,18 35 16,-1-35-16,1-1 15,0-17 1,-1 0-16,1-17 15,-1-1-15,-17-17 16,18 17-16,-18-52 16,0 52-16,0-17 15,0-1-15,18 36 32,-18 18-32,17 0 0,1 35 15,0-18-15,17-18 16,18 19-1,-36-19-15,19 1 16,-19-18-16,1 0 0,-36 0 16,1 0-1</inkml:trace>
  <inkml:trace contextRef="#ctx0" brushRef="#br0" timeOffset="156030.9712">30163 11254 0,'17'0'15,"1"0"1,-1 0-16,19 0 0,52 0 15,-53 0 1,0 0-16,1 0 0,-1 0 16,-17 0-1</inkml:trace>
  <inkml:trace contextRef="#ctx0" brushRef="#br0" timeOffset="156180.5652">30339 11201 0,'0'0'16,"18"70"-16,-1-34 0,18 16 16,-17-16-16,17 17 15,-17-36-15,0 19 16</inkml:trace>
  <inkml:trace contextRef="#ctx0" brushRef="#br0" timeOffset="156513.7369">30992 10583 0,'0'0'16,"-18"0"-16,18 18 0,-35 70 15,35-17-15,0-1 16,0 1-16,0-1 16,17 54-16,-17-71 15,36 35-15,-1-53 16,-18 1-16,19-1 15,-1-35-15,-17 0 16,-1-18-16</inkml:trace>
  <inkml:trace contextRef="#ctx0" brushRef="#br0" timeOffset="156696.5743">31238 10866 0,'0'0'16,"0"88"-16,0-35 0,18 35 16,-18-35-16,35 17 15,-35-34-15,36-1 16,-36-17-16,17-18 16</inkml:trace>
  <inkml:trace contextRef="#ctx0" brushRef="#br0" timeOffset="156831.0341">31450 11042 0,'18'0'0,"-36"0"0,53 0 16,1 18 0,-19-18-16,1 17 0</inkml:trace>
  <inkml:trace contextRef="#ctx0" brushRef="#br0" timeOffset="157211.0047">31750 11024 0,'0'0'0,"0"18"16,0 35-1,18-35-15,-18-1 16,17 1-16,19-18 15,-19 0-15,36-18 16,-35 1-16,17-19 16,-17 19-16,-1-36 15,-17 35-15,18 0 16,0 18 0,-1 53-1,-17-17-15,18 17 0,-18-18 16,18 0-16,-18 18 0,17-18 15,-17 36-15,18-36 16,-36-35 0,1 0-16,-36-18 15,17 18-15,-34-35 16,34 35 0,-34 0-16,35 0 15</inkml:trace>
  <inkml:trace contextRef="#ctx0" brushRef="#br0" timeOffset="157534.3009">30551 11677 0,'-18'0'16,"36"0"-16,-18 0 0,52 0 16,1 0-16,0 0 15,106 0-15,-71 0 16,124 0-16,-89 0 16,124-18-16,-106 18 15,124-17-15,-159 17 16,70-18-1,-123 18-15,-18 0 16,-52 18-16,-71-1 16</inkml:trace>
  <inkml:trace contextRef="#ctx0" brushRef="#br0" timeOffset="158166.7121">32226 10672 0,'0'17'47,"18"36"-47,0-18 16,-1 18-16,1 0 0,17 53 15,-17-53-15,-1 18 16,-17-19-16,-17 37 16,-1-1-1,-17-53-15</inkml:trace>
  <inkml:trace contextRef="#ctx0" brushRef="#br0" timeOffset="158610.9322">31027 11994 0,'0'0'16,"0"18"-1,17 17 1,-17-17-16,0 17 0,18 18 16,0 0-1,-18-18-15,17-17 16,-17 0-16,18 35 16,-18-36-16,18-17 0,-1 18 15,-17 0-15,18-36 16,0 18-16</inkml:trace>
  <inkml:trace contextRef="#ctx0" brushRef="#br0" timeOffset="158977.5037">31309 12012 0,'0'0'0,"18"0"32,-18 18-32,0-1 15,17 36-15,-17-17 16,0 16-16,0-16 16,18 17-1,-18-36-15,0 1 0,18-18 16</inkml:trace>
  <inkml:trace contextRef="#ctx0" brushRef="#br0" timeOffset="159156.0081">31503 12171 0,'0'0'0,"35"0"15,-17 0-15,35 0 16,-18 0-16,-17 0 16,-1-18-16,1 18 0</inkml:trace>
  <inkml:trace contextRef="#ctx0" brushRef="#br0" timeOffset="159795.7932">31962 12153 0,'-18'0'15,"0"0"-15,1 18 16,17-1-16,-18 1 0,0 17 16,18-17-16,0 17 15,18-17-15,0 0 16,-18-1-16,35-34 15,-17 17-15,-1-36 16,-17 19 0,18-19-16,-18 19 15,-18-19-15,18 19 16,0-1-16,18 18 31,0 18-31,-18-1 0,17 19 16,-17-19-1,18 1-15,0 0 0,-1-1 16,18-17 0,-17 18-16</inkml:trace>
  <inkml:trace contextRef="#ctx0" brushRef="#br0" timeOffset="160012.8749">32173 11924 0,'36'53'0,"-72"-106"0,107 159 16,-36-18-16,-17-53 16,17 36-1,-17-36-15,-18 18 16,0-18-16,-36 18 15,1-35-15,-35 17 16,34-35-16</inkml:trace>
  <inkml:trace contextRef="#ctx0" brushRef="#br0" timeOffset="160690.8853">30992 11959 0,'0'-17'16,"0"-1"15,0 0-15,17 1-1,-17-1 1,-17 18 31,-1 18-31,18-1-16,-18 19 15,18-1-15,0 35 16,0-17-16,18 0 15,17 35 1,-17-35-16,17-17 0,18 34 16,-18-17-1,-17-53-15,0 18 16,-36-36-16</inkml:trace>
  <inkml:trace contextRef="#ctx0" brushRef="#br0" timeOffset="163461.4834">27623 10037 0,'-18'0'15,"36"0"1,17 0 0,0 0-16,71 0 15,-53 17-15,88-17 16,-35 0-16,88 0 16,-88 0-1,141 0-15,-124 18 16,1-18-16,140 35 15,-140-35-15,87 35 16,-123-17-16,-17-18 0,0 18 16,52 17-1,-70-35-15,17 18 16,-52-18-16,17 17 16,-17-17-16</inkml:trace>
  <inkml:trace contextRef="#ctx0" brushRef="#br0" timeOffset="167720.5178">28310 12823 0,'18'-17'16,"0"17"-16,-1-18 15,1 18-15,0-17 0,-1 17 16,1 0-16,0-18 0,34 0 16,-34 18-16,35-35 15,-35 35-15,17-18 16,-17 18-1,34-17-15,-34 17 16,17 17-16,-17-17 16,0 36-16,-1-19 15,19 1 1,-19-18-16,19 0 16,-1-18-16,18-17 15,-36 17-15,19 1 16,-1-1-16,-17 18 15,17 0-15,-18 18 16,54 17 0,-36-35-16,1 18 0,52 17 15,-18-17 1,-52-1-16,17-17 16,-17 0-16,35 18 15,-36-18-15,36 0 0,-17 0 16,17-18-1,-18 1-15,35-1 16,-52 18-16,17 0 16,-17-18-16,0 18 0,-1 0 15,1 18-15,17 0 16,-17-18-16,35 17 16,-18 1-16,36-1 15,-19-17-15,37-17 16,-36 17-16,-1 0 15,-16 0-15,34 17 16,-34 1-16,34 17 16,-17-17-16,-18 17 15,18-17-15,0 0 0,53-1 16,-53-17-16,0 0 16,0 0-16,70 0 15,-70 0-15,18 0 16,70-17-16,0 17 15,-53 0-15,0 0 16,-17 0-16,88 17 16,-89-17-16,-17 0 0,53 18 15,-71-18 1,18 0-16,0 0 0,35-18 16,-35 18-16,18-35 15,-54 17-15</inkml:trace>
  <inkml:trace contextRef="#ctx0" brushRef="#br0" timeOffset="172180.0481">30004 10248 0,'17'0'16,"1"-17"-16,0 17 16,-1 0-16,19-18 15,-19 18-15,1 0 0,35 18 16,-36-1-1,72 18-15,-36-17 16,-1-18-16,19 18 0,0-18 16,17 0-16,53-18 15,-71 0-15,36-17 16</inkml:trace>
  <inkml:trace contextRef="#ctx0" brushRef="#br0" timeOffset="179275.8537">28187 12788 0,'0'-17'0,"-18"17"16,36 0 15,0 0-15,-1 0-1,19 17-15,34-17 16,-35 0-16,18 0 16,53 0-1,-35-17-15,87 17 16,-69 0-16,105-18 0,-89 18 15,89 0-15,-88 0 16,-17 18-16,-1-18 16,88 35-16,-88-18 15,-17 1-15,17 0 0,71 17 16,-71-17-16,106-1 16,-88-17-16,0 18 15,88-18 1,-18 35-16,-88-17 15,106 17-15,-88 0 16,106 1-16,-89-1 16,-17-17-16,0-1 0,106 19 15,-124-36 1,71 17-16,-89-17 16,18 0-16,-35 18 15,0-18 1,-18 0-16,18 0 15,-53 17-15,18-17 16,-36 0 0,-17 0-16</inkml:trace>
  <inkml:trace contextRef="#ctx0" brushRef="#br0" timeOffset="189709.9864">26405 10195 0,'0'-17'15,"0"-1"17,-17 18-32,17-18 15,-18 1-15,-35-1 16,18 18-16,-18 0 16,0 0-16,-35 0 0,-88 0 15,70 18-15,-106-18 16,106 0-16,-88 17 15,106-17-15,-88 0 16,105 0-16,-52 18 16,70 0-16,-18-1 15,53 1-15,1 0 16,-1 17 0,1-18-16,-1 36 15,0 0-15,1-17 16,-1-1-16,-17 0 0,17 0 15,-35 71-15,36-35 16,-19 70 0,19-71-16,-1 89 15,18-71-15,0 54 16,18-72-16,-1 36 16,1-53-16,17 35 15,0-53-15,18 18 16,-17-35-16,52 17 15,-35-17-15,70-1 16,-52-17-16,88 18 16,-71-18-16,106 18 15,-88-18-15,123 17 16,-106-17 0,107 36-16,-125-36 15,1 0-15,0 0 0,53 0 16,-89 0-16,-17 0 15,0 0-15,-17 0 16,-19 0-16,1-18 16,-18 0-16,0 1 15,0-19-15,17 19 0,-17-71 16,18 35-16,0-53 16,-1 35-1,36-105-15,0-53 16,-17 87-16,-19-104 15,-17 122-15,-17-52 16,-19 123-16,-17 0 16,-53 0-16,54 18 15,-37 17 1,54 18-16,0 0 0,-36 18 16,36-1-16,17 1 15</inkml:trace>
  <inkml:trace contextRef="#ctx0" brushRef="#br0" timeOffset="190749.9136">23707 14076 0,'0'-35'15,"0"17"1,-18 0-16,18 1 16,-18-1-16,1 18 15,-1 0-15,-17 18 0,0 35 16,17-18-16,-17 53 15,17-53 1,18 36-16,0-53 16,18 17-16,-1-35 15,36 0-15,-18-35 16,18-18-16,-35 0 16,0 17-16,-1-69 15,-17 34-15,0 18 16,0-17-16,-17-1 0,-1-70 15,0 88-15,-17-35 16,35 70-16,-35 18 16,35 18-16,-18 70 15,18-35 1,0 88-16,18-70 16,17 34-16,0-52 15,18 35-15,-17-70 16,-1 17-16,-17-17 0,17 17 15</inkml:trace>
  <inkml:trace contextRef="#ctx0" brushRef="#br0" timeOffset="191205.6085">23971 14323 0,'0'0'0,"0"53"0,-17 0 16,17-18 0,-18 0-16,18-70 31,18-36-15,-18 18-16,17-70 15,-17 52-15,0-87 16,18-1-1,0 88-15,-1 18 0,1 1 16,17-19-16,-17 36 16,35-1-16,-36 19 15,19-1-15,-19 18 16,1 18 0,-18 17-16,17 36 15,-17-18-15,0-1 0,0 19 16,-17 0-16,17 70 15,0-71-15,17 36 16,-17-53-16,18 0 16,0-18-16,-18-17 0,17 17 15,1 0-15,-18-52 32</inkml:trace>
  <inkml:trace contextRef="#ctx0" brushRef="#br0" timeOffset="191383.4716">23971 14058 0,'18'-17'16,"0"17"-1,-1 0-15,36 0 16,-18 0-16,1 17 0,17 1 15,-36-18-15,1 0 16</inkml:trace>
  <inkml:trace contextRef="#ctx0" brushRef="#br0" timeOffset="191922.417">24483 13159 0,'17'-18'15,"1"0"-15,0 18 16,-18 18 15,0 35-15,-18-18-16,0 36 15,1-36-15,-1 53 16,18-53-16,0 36 16,18-53-1,-1-1-15,1 19 16,35-19-1,-35-17-15,17 0 0,0 0 16,-17 0 0,-1-17-16</inkml:trace>
  <inkml:trace contextRef="#ctx0" brushRef="#br0" timeOffset="192395.1022">24836 13212 0,'17'0'0,"-34"0"0,52 0 15,-35 17 16,0 18-31,-18-17 16,18 17-16,-17-17 16,17 17-16,0 18 0,0-35 15,0 17-15,17-17 16,1-1-16,-18 1 16,35 0-16,-17-18 15,-1 0-15,1 0 16,0 0-1,-1 0-15,-17-18 16,0 0 0</inkml:trace>
  <inkml:trace contextRef="#ctx0" brushRef="#br0" timeOffset="192796.2038">24536 13088 0,'17'-18'0,"1"18"15,0-17 1,-1 17-16,1 0 16,17-18-1,-17 18-15</inkml:trace>
  <inkml:trace contextRef="#ctx0" brushRef="#br0" timeOffset="193674.1159">25118 13070 0,'17'0'15,"19"0"1,-1 0 0,-17 0-16,17 0 0,-17 0 15,17 0-15,18 0 16,-36 0-16,1 0 15,0 0-15,-18 18 16,0 0-16,0 35 16,-18-18-1,18 53-15,0-35 16,18 35-16,-18-53 16,0 36-16,17-36 15,-17 1-15,-17-19 16,17 1-16,-18-18 15,-17 0 1,-1-18 0,19 18-16,-1-17 0,1 17 15,-1 0 1</inkml:trace>
  <inkml:trace contextRef="#ctx0" brushRef="#br0" timeOffset="195188.0492">25665 14146 0,'17'0'15,"19"0"1,-1 0 0,0-17-16,18 17 15,-35 0-15,-1 17 16,-17 1-16</inkml:trace>
  <inkml:trace contextRef="#ctx0" brushRef="#br0" timeOffset="195314.8652">25665 14323 0,'70'0'0,"-140"0"0,158 0 15,-71 0-15,19 0 16,-19-18-16</inkml:trace>
  <inkml:trace contextRef="#ctx0" brushRef="#br0" timeOffset="197233.0199">26441 13388 0,'0'-18'31,"0"36"16,-36 35-32,19 0-15,-18 70 16,17-35-16,0 18 0,-17 18 16,17-1-16,1 1 0,-1-1 15,18 106-15,0-140 16,18 87-16,-1-123 16,19 53-16,-19-71 15,36 18 1,-35-35-16</inkml:trace>
  <inkml:trace contextRef="#ctx0" brushRef="#br0" timeOffset="197728.6377">26529 14270 0,'18'0'15,"-1"0"1,1 0 0,-1 0-16,1 0 0,0 0 15,-1 0-15,1 0 16</inkml:trace>
  <inkml:trace contextRef="#ctx0" brushRef="#br0" timeOffset="198561.1213">27199 13600 0,'0'-18'0,"-17"18"15,17 18 17,-18 35-17,18-18-15,0 35 16,0-52-16,18 17 16,-1-17-16,1 0 15,35-36-15,-36 0 16,1 1-16,0-19 0,17-17 15,-35 18-15,18-18 16,-18 36 0,17-1-16,-17 36 15,18 70 1,-18-35-16,17 53 16,-17-54-16,18 1 15,-18-17-15,0 17 0,0-1 16,-18-34-16,1 17 15,-1-35-15,1 0 16,-19-17 0,19-19-16,-19 1 15,19 0-15,-1 17 16,0 1-16,18-19 0</inkml:trace>
  <inkml:trace contextRef="#ctx0" brushRef="#br0" timeOffset="198895.8413">27534 13264 0,'0'0'0,"-17"0"0,-1 18 16,18 17-16,-18 1 15,18-19-15,0 19 16,0-1-16,18 35 15,0-34-15,-18-19 0,35 19 16,-17-19-16</inkml:trace>
  <inkml:trace contextRef="#ctx0" brushRef="#br0" timeOffset="199073.9306">27658 13388 0,'0'35'16,"17"-17"-16,-17 17 16,0-17-16,18 17 15,0-17 1,-18-1-16,17-17 16</inkml:trace>
  <inkml:trace contextRef="#ctx0" brushRef="#br0" timeOffset="199257.8168">27799 13247 0,'35'35'16,"-17"-17"-16,-1 17 16,36 36-1,-35-36-15,0 35 16,-18-34-16,0-1 0,-36 36 15,19-54-15,-19 1 16</inkml:trace>
  <inkml:trace contextRef="#ctx0" brushRef="#br0" timeOffset="200421.0113">26882 14429 0,'0'-18'16,"53"18"0,-36-18-16,89 18 15,-35 0-15,87 0 16,-52 0-16,-18 0 15,71 0-15,-88 0 16,35 18-16,-89-18 16,1 0-16,-36 0 15,1 18-15</inkml:trace>
  <inkml:trace contextRef="#ctx0" brushRef="#br0" timeOffset="201071.3443">27111 14870 0,'-18'-36'15,"1"19"1,-1 17 0,0 0-16,1 0 15,-1 0-15,-17 53 16,17-36-16,-17 36 15,17-18-15,18-17 0,0 0 16,18 17-16,0-35 16,17 0-1,-17 0-15,17-35 16,-18 17-16,1-17 16,0 17-16,-1-17 15,-17 17-15,18 36 47,0 17-47,-18-17 16,35 17-16,-17-17 15,17 17-15,-18-35 16,19 0-16,-19 0 16</inkml:trace>
  <inkml:trace contextRef="#ctx0" brushRef="#br0" timeOffset="202246.1666">27287 14605 0,'0'-18'16,"0"36"-16,0-53 0,0 17 15,0 36 17,-17 17-17,17 0 1,0 1-16,-18-19 0,18 18 16,18-17-16,-18 17 15,17-35-15,1 0 16,0 0-1,-1 0-15</inkml:trace>
  <inkml:trace contextRef="#ctx0" brushRef="#br0" timeOffset="202410.9933">27411 14676 0,'0'35'15,"0"-70"-15,17 87 16,1-16 0,0-36-16,-1 17 15</inkml:trace>
  <inkml:trace contextRef="#ctx0" brushRef="#br0" timeOffset="202615.3289">27517 14552 0,'17'18'16,"1"-1"-16,0 1 16,17 17-16,-17-17 15,-1 17-15,-17-17 16,0-1-16,-35 19 15</inkml:trace>
  <inkml:trace contextRef="#ctx0" brushRef="#br0" timeOffset="203201.2532">28011 14393 0,'0'0'16,"17"0"15,1-17-31,-1 17 16,1 0-16,17 0 0,1 0 15,-19 0-15,19 0 0,-1 0 16,-17 0-16,-1 0 16</inkml:trace>
  <inkml:trace contextRef="#ctx0" brushRef="#br0" timeOffset="203366.7366">28134 14217 0,'0'0'0,"0"35"0,0 1 16,0 16-16,18 37 15,-1-54-15,1 35 16,0-34-16,17-19 15</inkml:trace>
  <inkml:trace contextRef="#ctx0" brushRef="#br0" timeOffset="203796.7813">28751 13353 0,'0'-18'16,"-17"36"0,-1 52-1,18-17-15,-18 0 0,18 88 16,0-70-16,18 70 15,0-88-15,-1 0 16,19 35-16,-19-53 16,19 0-1,-19-17-15,1-18 16</inkml:trace>
  <inkml:trace contextRef="#ctx0" brushRef="#br0" timeOffset="204028.4829">28998 13582 0,'0'35'15,"18"1"-15,-18-1 0,18 0 16,-1 53-16,-17-35 15,0-18-15,0 1 0,18 34 16,-18-34-16,18-19 16</inkml:trace>
  <inkml:trace contextRef="#ctx0" brushRef="#br0" timeOffset="204167.1745">29281 13917 0,'0'0'0,"35"-18"0,-18 1 16,1 17-16,35-18 15,-53 1-15</inkml:trace>
  <inkml:trace contextRef="#ctx0" brushRef="#br0" timeOffset="204685.0225">29598 13829 0,'0'-18'15,"0"36"1,0 17 0,0 0-16,0 18 15,0-17-15,35 17 16,-17-36-16,35 1 16,-35-18-1,17 0-15,0 0 16,-17-18-16,17-17 15,-35 17-15,18 1 0,-1-19 16,-17 54 15,18 53-15,-18-36-16,0 53 16,18-53-16,-1 36 15,-17-36-15,0 18 16,0-35-16,-17-18 15,-1 0-15,-35 0 16,35-18-16,-17-17 16,0 17-16,17-17 0,-35-36 15,18 36-15,0-36 16</inkml:trace>
  <inkml:trace contextRef="#ctx0" brushRef="#br0" timeOffset="204980.2262">29968 13353 0,'0'17'16,"-17"19"0,17-1-16,0 0 0,17 36 15,-17-36-15,18 36 16,0-36-16,17 0 16,-17-17-1,17-18-15,-17 0 16</inkml:trace>
  <inkml:trace contextRef="#ctx0" brushRef="#br0" timeOffset="205152.6242">30145 13547 0,'0'35'16,"0"-70"-16,18 88 0,-18-18 15,17-35-15,-17 18 16,18-18-16</inkml:trace>
  <inkml:trace contextRef="#ctx0" brushRef="#br0" timeOffset="205426.1755">30251 13458 0,'17'0'16,"1"18"-16,0 0 15,-1-1 1,1 1-16,0 0 15,-1-1-15,-17 1 0,0 0 0,0-1 16,0 1-16,0 0 16,-17-18-16,17 17 15,-18-17-15</inkml:trace>
  <inkml:trace contextRef="#ctx0" brushRef="#br0" timeOffset="205881.6571">30392 13247 0,'0'0'0,"17"0"16,19 35 0,-1-17-16,0 17 15,36 71-15,-54-53 16,36 88-16,-35-88 16,-18 88-1,0-88-15,-35 70 16,17-87-16,-35 34 15,18-35-15,0-17 0,-1 0 16</inkml:trace>
  <inkml:trace contextRef="#ctx0" brushRef="#br0" timeOffset="206393.57">28593 14534 0,'53'0'16,"35"-17"-16,53 17 15,-53 0-15,18 0 16,123-18 0,230 1-1,-106-1-15,-1 18 16,-122-18-1,-160 18-15,-34 18 16,-54-18-16,-35 18 16</inkml:trace>
  <inkml:trace contextRef="#ctx0" brushRef="#br0" timeOffset="206826.8152">28945 14658 0,'0'0'0,"-17"0"15,-1 0 1,18 18-16,-17 17 15,-1 35-15,18 19 16,0-36-16,18-18 16,-1 71-1,-17-53-15,53 17 0,-35-35 16,-1-17-16,36 17 16,-17-35-16</inkml:trace>
  <inkml:trace contextRef="#ctx0" brushRef="#br0" timeOffset="207032.4879">29245 14834 0,'0'0'15,"18"71"-15,-18-36 0,18 36 16,-1-36-16,1 18 15,-18-35 1,17 17-16,-17-18 16,0 1-16</inkml:trace>
  <inkml:trace contextRef="#ctx0" brushRef="#br0" timeOffset="207339.3377">29528 15028 0,'35'-17'15,"-18"17"-15,1 0 16,35-18-16,-35 18 16,-1 0-16,1 0 15</inkml:trace>
  <inkml:trace contextRef="#ctx0" brushRef="#br0" timeOffset="207794.4239">30004 14993 0,'0'-18'16,"0"36"-16,-18-36 15,18 1-15,-35 17 16,0 17 0,17 1-16,18 17 0,-18-17 15,1 35-15,17-18 16,17-17-16,1 17 15,17-17 1,18-18-16,-35-18 16,-1-17-1,1 17-15,-18-17 16,18 17-16,-18 1 16,17 17-1,1 17 1,0-17-1,17 36-15,-17-19 16,-1 1-16,1-1 16,-1-17-16</inkml:trace>
  <inkml:trace contextRef="#ctx0" brushRef="#br0" timeOffset="208028.0799">30163 14640 0,'0'53'0,"0"-106"0,0 141 15,0-52-15,17 34 16,1-34-16,35 17 15,-36-36-15,1-17 16,0 18-16,-1-18 0,1 0 16</inkml:trace>
  <inkml:trace contextRef="#ctx0" brushRef="#br0" timeOffset="208195.8895">30357 14764 0,'0'53'16,"0"-106"-16,17 141 0,-17-70 0,18 17 15,-18-17-15,17-18 16,-17 17-16</inkml:trace>
  <inkml:trace contextRef="#ctx0" brushRef="#br0" timeOffset="208402.1869">30462 14693 0,'0'0'0,"0"35"16,18-17-16,0 0 0,-1 35 15,1-36-15,0 36 16,-18-35-16,0 17 15,0-17-15,-18-18 16,0 0 0</inkml:trace>
  <inkml:trace contextRef="#ctx0" brushRef="#br0" timeOffset="209073.9083">31203 14534 0,'0'-17'0,"18"17"15,-1 0-15,19 0 16,-19 0-16,36 0 16</inkml:trace>
  <inkml:trace contextRef="#ctx0" brushRef="#br0" timeOffset="209229.732">31679 14570 0,'18'0'16,"0"0"-16,-1 0 15,1 0-15,17 0 16,-17 0-16</inkml:trace>
  <inkml:trace contextRef="#ctx0" brushRef="#br0" timeOffset="209340.0722">32120 14587 0</inkml:trace>
  <inkml:trace contextRef="#ctx0" brushRef="#br0" timeOffset="209446.9823">32244 14605 0,'0'0'15,"18"0"1,-36 0-16</inkml:trace>
  <inkml:trace contextRef="#ctx0" brushRef="#br0" timeOffset="209948.2975">27869 16633 0,'18'0'15,"0"0"1,17 0 0,-17 0-16</inkml:trace>
  <inkml:trace contextRef="#ctx0" brushRef="#br0" timeOffset="210080.3321">28222 16651 0,'18'0'16,"0"0"0,-1-18-16,1 18 0</inkml:trace>
  <inkml:trace contextRef="#ctx0" brushRef="#br0" timeOffset="210201.2654">28522 16616 0,'18'0'16,"-1"0"-16,-17-18 0,18 1 16</inkml:trace>
  <inkml:trace contextRef="#ctx0" brushRef="#br0" timeOffset="210975.3603">29422 16104 0,'0'0'0,"-18"0"16,0 18-1,18 0-15,0 52 16,18-52-16,0 35 15,17-36-15,-17 1 0,35-18 16,-18 0 0,0 0-16,-17-18 0,-1 1 15,1-1-15,0-35 16,-1 36-16,-17-1 0,18 0 16,-18 36-1,18 35 1,-1 0-16,1 0 0,-1 52 15,-17-52-15,18 0 16,-18 35-16,-18-52 16,-17-1-1,18-17-15,-19-18 0,1 0 16,17-18-16,-52-17 16,35-1-16,17 1 15,-17 0-15,-1 0 0,1-36 16</inkml:trace>
  <inkml:trace contextRef="#ctx0" brushRef="#br0" timeOffset="211237.8296">29898 15787 0,'0'17'16,"0"19"-1,0-1 1,0-17-16,0 35 16,18-36-16,-1 36 15,1-53-15,17 18 16,-17-18-16,-1 0 15</inkml:trace>
  <inkml:trace contextRef="#ctx0" brushRef="#br0" timeOffset="211620.2093">30074 15928 0,'0'53'16,"0"-106"-16,0 123 0,0-34 15,18-19-15,-18 1 16,18-18-1,-18-18-15,17-17 16,-17-18-16,18 36 16,0-1-1,-18 0-15,17 18 0,1 18 16,-18 0 0,0 17-16,17 0 15,-17-17 1,18-18-1,0 0-15,17-18 16,-17 0-16,-18 1 0,17 17 16,1-35-16,0 35 15,-1 0 1,-17 17 0,0 18-16,0-17 15,0 17-15,18-35 16,-18 18-16,35-18 15,-17 0-15</inkml:trace>
  <inkml:trace contextRef="#ctx0" brushRef="#br0" timeOffset="211806.1943">30498 15769 0,'35'35'16,"-70"-70"-16,88 88 15,-18-18-15,18 54 16,-36-54-16,19 53 16,-36-53-16,0 1 0,-18-1 15,-17 35-15,-1-52 16</inkml:trace>
  <inkml:trace contextRef="#ctx0" brushRef="#br0" timeOffset="212225.9612">29245 16898 0,'18'0'16,"70"-18"-1,-17 1-15,-1 17 0,107 17 16,-72 1-16,19-18 16,105 18-16,-123-1 15,106-17 1,-142 0-16,36-17 16,-71 17-16,-17 0 15,-36 0-15,-52 0 16</inkml:trace>
  <inkml:trace contextRef="#ctx0" brushRef="#br0" timeOffset="212816.9209">29651 17233 0,'-18'-17'16,"1"17"0,-1 0-1,0 0-15,1 0 16,-18 17-16,-1 1 16,19-1-16,-1 19 15,0-1-15,1 0 16,17 18-16,17-35 15,19 17-15,-1-35 16,0 18-16,0-36 16,-17 1-16,0 17 15,-1-36-15,1-17 16,0 36-16,-18-36 16,0 35-16,-18 0 15,18 1-15,0 34 31,18 36-15,-18-17-16,35 17 16,0-18-16,0-17 0,-17 17 15,53 0 1,-36-35-16</inkml:trace>
  <inkml:trace contextRef="#ctx0" brushRef="#br0" timeOffset="213322.5603">28734 16845 0,'-18'0'16,"36"0"-16,-18 0 15,17 0 1,1-17-16,17 17 0,-17 0 16,0-18-16</inkml:trace>
  <inkml:trace contextRef="#ctx0" brushRef="#br0" timeOffset="213739.5527">29810 17127 0,'-18'0'0,"36"0"0,-54 18 15,36 17 1,18 1 0,-18-19-16,18 36 0,-1-35 15,19-1 1,-19 1-16,1-18 15</inkml:trace>
  <inkml:trace contextRef="#ctx0" brushRef="#br0" timeOffset="214139.4471">29968 17268 0,'0'0'15,"-17"18"-15,17 0 0,17-18 32,-17-18-32,18-17 15,0 17 1,-1 1-16,-17-1 0,18 18 16,0-18-16,-18 36 15,0 0 1,0-1-1,17-17 17,1 0-17,17-17 1,-17 17-16,0 17 16,-1 1-16,-17-1 15,0 1 1,0 0-16,18-1 15,-1-17-15,-17-17 16</inkml:trace>
  <inkml:trace contextRef="#ctx0" brushRef="#br0" timeOffset="214290.5851">30357 17198 0,'0'0'0,"0"18"0,35 34 15,-35-34-15,17 17 16,-17-17-16,0 0 16,-17-18-1</inkml:trace>
  <inkml:trace contextRef="#ctx0" brushRef="#br0" timeOffset="214618.8679">31009 16951 0,'0'0'0,"35"0"16,-17 0-1,35-18-15,-18 18 16,18 0-16,-35-17 15</inkml:trace>
  <inkml:trace contextRef="#ctx0" brushRef="#br0" timeOffset="214773.2236">31168 16845 0,'0'0'16,"0"71"-16,0-18 0,0-36 0,35 36 15,-17-18-15,-1-17 16,1-18-16,0 18 0</inkml:trace>
  <inkml:trace contextRef="#ctx0" brushRef="#br0" timeOffset="215046.5424">31591 15998 0,'0'-17'0,"0"34"15,-17 1-15,17 70 16,-18-35-16,18 18 0,0-1 15,0 1-15,0-18 0,35 70 16,-17-70-16,35 18 16,-36-54-16,1 1 15</inkml:trace>
  <inkml:trace contextRef="#ctx0" brushRef="#br0" timeOffset="215234.9575">31785 16298 0,'0'0'16,"0"106"-16,18-71 0,-18 18 16,53 18-1,-36-53-15,1-1 0,0-17 16,-1 18-16,1-36 15</inkml:trace>
  <inkml:trace contextRef="#ctx0" brushRef="#br0" timeOffset="215378.708">31997 16439 0,'35'0'15,"-17"0"-15,35 0 16,-36-17-1,19 17-15,-1-18 16</inkml:trace>
  <inkml:trace contextRef="#ctx0" brushRef="#br0" timeOffset="215719.446">32209 16387 0,'0'17'0,"0"18"16,17 18-1,1-17 1,0-19-16,-1-17 0,1 18 16,17-18-1,-17-18-15,-1 18 0,1-35 16,17 35 0,-17 0-16,0 53 15,-1-18 1,1 53-16,-18-52 15,17 52-15,-17-53 16,0 36-16,-17-54 16,-18 1-1,-1-18-15,19 0 0,-19-18 16,19 1-16,-19-1 0,-16-52 16,16 52-16,1-70 15,17 52-15</inkml:trace>
  <inkml:trace contextRef="#ctx0" brushRef="#br0" timeOffset="216293.5774">32508 16016 0,'0'0'16,"0"18"-1,0-1-15,0 1 16,18 17-16,-18 1 0,18 17 16,-1-36-16,1 1 15,0-18 1,-18-35 0,17 17-16,-17-17 15,0 17-15,0 0 0,18 18 16,-18-17-16,18 34 15,-18 1 1,0 35 0,0-35-16,0 17 15,0-18-15,0-34 32,17 17-32,-17-35 15,18 17 1,0 0-16,-1 18 15,1 0 1,-18 18 0,0 0-16,0-1 15,0 1 1,17-18-16,1 0 16,17-18-1,-17 18 1,0 0-1,-18 18-15,0-1 16,0 1 0,0 0-16,17-18 15</inkml:trace>
  <inkml:trace contextRef="#ctx0" brushRef="#br0" timeOffset="216474.7261">32879 16087 0,'18'17'16,"-1"19"-1,-17-1 1,18 0-16,-1-17 16,1-1-16,-18 1 15,-18-18-15</inkml:trace>
  <inkml:trace contextRef="#ctx0" brushRef="#br0" timeOffset="217281.2186">33055 15963 0,'0'-17'0,"0"34"15,18 1 1,0 17-16,17 53 16,-35-52-16,17 17 15,1-1-15,-18 1 16,18 0-16,-18 0 0,0 35 15,0-52-15,-18 17 16,-17-1-16,0-16 16,-1-19-16,1 1 0</inkml:trace>
  <inkml:trace contextRef="#ctx0" brushRef="#br0" timeOffset="217564.4989">31221 17022 0,'0'0'0,"17"0"0,19 0 16,17 0-16,70 0 15,-17 0-15,106 17 16,-89-17-16,124 0 15,-106 18-15,106-18 16,-106 0-16,71 0 16,-124 0-16,-17 0 15,-54 0-15,-52 17 16,-18-17-16</inkml:trace>
  <inkml:trace contextRef="#ctx0" brushRef="#br0" timeOffset="217815.3419">31785 17216 0,'0'0'16,"-17"35"-16,17 0 0,0 53 15,0-35-15,0 0 16,0 0-16,0 53 16,0-71-16,0 0 0,17 18 15,1-35 1,0-18-16</inkml:trace>
  <inkml:trace contextRef="#ctx0" brushRef="#br0" timeOffset="218404.0492">32120 17339 0,'18'0'16,"-36"0"-16,36 18 16,-36 52-1,18-17-15,18-18 16,-18 18-16,0 0 0,0-17 15,0-1-15,18 18 0,-18-36 16,0 1-16,0 0 16</inkml:trace>
  <inkml:trace contextRef="#ctx0" brushRef="#br0" timeOffset="218549.561">32350 17551 0,'35'0'16,"-70"0"-16,88 0 0,-36 0 0,1 0 15,0-18-15</inkml:trace>
  <inkml:trace contextRef="#ctx0" brushRef="#br0" timeOffset="219099.8857">32579 17533 0,'0'0'16,"18"0"-16,-18 18 0,17-18 15,1 0-15,-36 0 47,18-18-31,0 0-1,-17 18 48,-1 0-48,0 0-15,1 18 16,-19 17 0,36 1-16,-17 17 15,17-18-15,17-18 0,1 1 16,0-18 0,-1 0-16,19 0 15,-36-18 1,17 1-16,1-18 15,-18-1-15,0 19 16,18 17-16,-18-18 0,17 18 16,-17 35-1,18-17 1,-18 17-16,18-17 16,-18 17-16,17-35 15</inkml:trace>
  <inkml:trace contextRef="#ctx0" brushRef="#br0" timeOffset="219288.5317">32738 17321 0,'-18'36'16,"18"-1"-16,0 0 15,0-17-15,18 17 16,-1-17 0,1-36-1</inkml:trace>
  <inkml:trace contextRef="#ctx0" brushRef="#br0" timeOffset="219562.9635">32808 17392 0,'0'35'15,"0"-17"-15,0 0 16,0-1 0,0 1-16,0-1 0,18-34 31,0-1-15,-18 1-16,35-1 15,-17 18 1,17 0-16,-18 18 15,1-18-15,-18 17 16,0 18 0,18-35-1,-36 0 1</inkml:trace>
  <inkml:trace contextRef="#ctx0" brushRef="#br0" timeOffset="219734.2968">33038 17392 0,'17'35'0,"-17"-17"16,0 0-16,18 17 16,-18-18-16,0 1 15,-18 0-15,1-18 16</inkml:trace>
  <inkml:trace contextRef="#ctx0" brushRef="#br0" timeOffset="220118.9952">33143 17304 0,'18'35'16,"-18"36"-1,0-36-15,18 88 16,-18-70-16,0 18 16,0-18-16,0 0 0,0 0 15,-18-36-15,0 36 16,1-53-1</inkml:trace>
  <inkml:trace contextRef="#ctx0" brushRef="#br0" timeOffset="221403.519">30692 14764 0,'0'-18'0,"17"18"16,-17 18 0,18 17-16,17 0 15,-17 1-15,0 34 0,17 71 16,-35-70-1,0 88-15,0-89 16,-18 54-16,18-71 16,-17-1-16</inkml:trace>
  <inkml:trace contextRef="#ctx0" brushRef="#br0" timeOffset="222320.3283">33179 15734 0,'17'-18'0,"1"18"15,0 0 1,-1 0-1,1 18-15,0 0 0,17 17 16,-17-18-16,17 54 16,0-18-16,36 35 15,-36-17 1,35 70-16,-34-35 16,-1 105-16,-17-87 15,-18 158-15,0-141 16,-18 124-16,0-142 15,1 1-15,-1-19 16,-17 1-16,17 88 0,1-123 16,-1 70-1,18-88-15,0 35 16,-18-53-16,1-17 0,-1-18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4">2734 5927 0,'18'141'0,"-36"-282"0,53 370 15,-17-17 1,0-124-16,-1 106 0,19-124 16,-1 36-1,-18-53-15,19 0 16,-19-35-16,1-1 15</inkml:trace>
  <inkml:trace contextRef="#ctx0" brushRef="#br0" timeOffset="345.4316">2522 6597 0,'36'18'15,"-72"-36"-15,89 36 0,18-1 16,-36 1-16,18-18 0,-18 0 15,54 0 1,-54 0-16</inkml:trace>
  <inkml:trace contextRef="#ctx0" brushRef="#br0" timeOffset="716.8369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1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3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5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2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5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2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2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1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2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9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2">19262 10407 0,'17'0'15,"36"-35"1,-35 35-16,35-18 16,-36 18-16,1 0 15,0 0-15</inkml:trace>
  <inkml:trace contextRef="#ctx0" brushRef="#br0" timeOffset="43433.6015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5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4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4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0:11.41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1305 4868 0,'0'18'16,"36"70"-1,-19-35-15,18 106 16,-17-89-16,0 19 16,-1-19-16,1 1 0,17 17 15,-17-53-15,0 0 16,-36-52-1,-17-54 1,17 36-16,-35-71 16,35 53-16,1-17 0,17 17 15,-35-88-15,35 70 16,0 18-16,0 0 0,35 0 16,0 36-1,71 17-15,-35 0 16,-19 35-16,19-17 0,0 35 15,34 52-15,-52-52 16,-35 18-16,17-1 0,-35-17 16,0 71-16,-17-71 15,-54 35 1,36-53-16,-1 0 16,1 1-16,0-19 0,-36 1 15,36 0-15,0-18 16,52 0-1</inkml:trace>
  <inkml:trace contextRef="#ctx0" brushRef="#br0" timeOffset="517.4905">2311 5309 0,'0'0'16,"-36"0"-16,19 18 0,-54 35 15,36-18-15,-36 53 16,54-35 0,17-35-16,17 35 15,1-36-15,53 1 16,-36-18-16,35-18 16,-34 1-16,17-36 15,-36 18-15,1-1 16,0-34-16,-36 35 15,0-18-15,18 35 16,-17 18-16,-1 0 16,18 18-1,18 17-15,-1 0 16,1-17-16,52 17 16,1-35-1,-36 0-15,1 0 0,-1-35 16,-35 0-1,0-1-15,0 19 16,-35-36-16,17 17 16,-17 1-16,35 17 15,17 18 1,36 0 0,0 0-1,-18-17-15,36 17 16,-36 0-16,-17 0 15,0 0-15,-1 0 0</inkml:trace>
  <inkml:trace contextRef="#ctx0" brushRef="#br0" timeOffset="707.1127">2716 4851 0,'0'0'0,"0"35"0,18 71 16,-18-36-16,0-17 0,0 71 16,0-71-1,0 17-15,18 36 16,17-35-16,-17-54 16,-1 1-16</inkml:trace>
  <inkml:trace contextRef="#ctx0" brushRef="#br0" timeOffset="1007.6452">3140 5239 0,'-18'0'16,"36"0"-16,-54 0 0,1 0 0,0 35 16,17 0-16,1 18 15,17-35-15,0 0 16,17 17-16,19-18 15,-1-17-15,-18 0 0,54-17 16,-36-18 0,1 17-16,-19 0 15,1 18-15,-18-17 16,0 34 0,17 1-1,1 0-15,0 17 16,-1-18-1,1-17-15,0 0 0</inkml:trace>
  <inkml:trace contextRef="#ctx0" brushRef="#br0" timeOffset="2024.6467">4868 4533 0,'0'35'16,"18"1"-16,-18 34 15,0-17-15,18 35 16,-18-35-16,0 53 16,0-53-16,17 53 15,-17-71-15,0 53 16,18-70-16,-18 35 15,0-35 1</inkml:trace>
  <inkml:trace contextRef="#ctx0" brushRef="#br0" timeOffset="3695.5544">4904 4480 0,'17'0'31,"1"0"-31,0-17 16,17 17-16,-18 0 0,36-18 15,18 0 1,-36 18-16,36-17 16,-36 17-16,36 0 15,-18 0-15,-1 0 16,1-18-16,0 18 0,18 0 15,140-18 1,-34 18 0,-1-17-16,18 17 15,-88-18-15,123 18 16,-123 0-16,18-17 16,-1 17-16,1 0 15,-1-18-15,142 18 16,-107-18-16,125 18 0,-125-17 15,1 17-15,-18-18 16,18 18-16,0 0 16,0 0-16,-1 0 0,160 0 15,-1 18-15,36-1 16,0-17 0,17 0-1,-193 0-15,211 0 16,-212 0-16,1 0 0,17 0 15,-18 0-15,0 0 0,195 0 16,-195 0-16,195 0 16,-195 0-16,212 0 15,-212 0 1,195 0-16,-177-17 16,176 17-16,-176 0 15,-17 0-15,-1 0 0,0 0 16,18 0-16,-17 17 15,158-17-15,-176 0 16,176 0-16,-159 0 16,142 0-16,-142 0 15,-17 0-15,158 0 16,-158 0-16,141-17 16,-141 17-16,141 0 15,-142 0-15,142-18 16,-141 0-16,141 18 15,-159-17-15,18 17 16,-18-18-16,0 18 0,159-18 16,-159 1-1,123-1-15,-122 18 16,122-17-16,-140 17 16,123 0-16,-124-18 15,-17 18-15,17 0 0,124 0 16,-123-18-1,105 18-15,-123-17 16,123 17-16,-123 0 16,106-18-16,-106 18 15,-18 0-15,123 0 16,-105-18-16,88 18 16,-88 0-16,123-17 15,-123 17-15,124 0 16,-125-18-16,107 18 15,-106 0-15,123-18 16,-123 18-16,-18 0 16,36 0-16,-18 0 0,105-17 15,-105 17 1,106 0-16,-124 0 16,124 0-16,-124 0 15,106 17-15,-106-17 16,88 18-16,-87-18 15,-19 0 1,18 18-16,-17-18 0,88 0 16,-106 0-16,88 0 15,-88 0-15,52 0 16,-52 0-16,-17 0 16,-1 0-16,0 0 0,18 0 15,-35 0-15,-18 17 63,-18 36-48,18-17-15,0-1 16,-18 18-16,18 53 0,0-54 16,0 19-16,0 70 15,0-70-15,18-1 0,0 54 16,-1-71-1,1 52-15,0-52 16,-1 53-16,1-71 16,0 54-16,-18-54 15,0 0-15,0-17 16,0 17-16,-36 0 0</inkml:trace>
  <inkml:trace contextRef="#ctx0" brushRef="#br0" timeOffset="5629.462">4868 5345 0,'18'0'15,"-18"17"-15,18 1 16,-1 0 0,-17 17-1,0-18-15,0 1 0,0 0 16,18-1-16,-18 1 0,0 0 16,18-1-1,-1-17-15,1 0 16,-1 0-1,19 0-15,-19 0 16,36 0 0,-35 0-16,17 0 0,18 0 15,-18 0-15,54 0 16,-36 0-16,35 0 16,-18 0-16,71-17 15,-70 17-15,88-18 16,-71 18-16,106-18 15,0 1 1,-88 17-16,0 0 16,141 0-16,-124 0 15,124-18-15,-124 18 16,160 0-16,-142 0 16,159 0-1,-142 0-15,1 0 0,0-18 16,194 18-16,-177 0 15,0-17-15,1 17 0,193-35 16,-176 17 0,0 18-16,0-18 0,194 1 15,-176 17-15,194-18 16,-195 18-16,195-18 16,-194 1-16,-1 17 15,19 0-15,-19-18 0,213 18 16,-230 0-16,247 0 15,-247 0-15,17 0 16,213 0 0,-213 0-16,213 18 15,-213-18-15,1 0 0,0 0 16,211 17 0,-229 1-16,212 0 15,-212-1-15,194 1 16,-194-18-16,0 18 0,0-18 15,0 17-15,194 1 16,-212-18-16,195 17 16,-195-17-16,1 0 15,-19 18-15,19-18 0,158 0 16,-176 18-16,158-18 16,-158 0-16,141 0 15,-159 0-15,159 0 16,-159 0-16,123 0 15,-122 0 1,122 0-16,-140-18 16,140 18-16,-140 0 15,105-18-15,-106 18 16,107 0 0,-107 0-16,-17-17 0,0 17 15,106-18-15,-107 18 16,107-17-16,-124 17 15,18 0-15,-18 0 16,18 0-16,-18 0 0,1 0 16,-1-18-16,0 18 0,88 0 15,-70 0-15,88 0 16,-106 0-16,124-18 16,-124 18-16,106 0 15,-106 0-15,89 0 16,-89 0-16,106-17 15,-106 17-15,106 0 16,-106 0 0,54 0-16,-72 0 15,-17 0-15,-18 0 16,18 0-16,35 17 0,-52-17 16,34 18-1,-34-18-15,-1 0 16,-18 0-16,1 0 0,17 18 15</inkml:trace>
  <inkml:trace contextRef="#ctx0" brushRef="#br0" timeOffset="5811.7892">28205 5398 0,'0'0'0,"17"0"0,1 0 62,-18-18-46</inkml:trace>
  <inkml:trace contextRef="#ctx0" brushRef="#br0" timeOffset="20281.8774">19015 4339 0,'0'-17'47,"0"-1"15,17 18-31</inkml:trace>
  <inkml:trace contextRef="#ctx0" brushRef="#br0" timeOffset="20666.375">19015 4339 0,'-18'-35'0,"36"70"0,-36-88 62,36 53-46,-18-17-1,0 34 79,0 1-78,17 0-16,-17 34 15,0-16-15,18 70 16,-18-36-16,0 1 16,18 17-16,-18 88 15,17-88-15,-17-17 16,36 70-16,-19-17 15,-17-54-15,0 36 16,0-71-16,0 1 16,0 16-16</inkml:trace>
  <inkml:trace contextRef="#ctx0" brushRef="#br0" timeOffset="22183.5181">8978 6103 0,'35'0'0,"1"0"16,34-18-16,-34 1 16,17-1-16,-18 1 15,18 17-15,0-18 16</inkml:trace>
  <inkml:trace contextRef="#ctx0" brushRef="#br0" timeOffset="22389.4896">9084 5838 0,'0'0'16,"35"106"-16,-17-53 0,17 0 16,-17 0-16,0 0 15,-1 0-15,18-18 0,1 36 16,-36-36-16,17-17 15,1-1-15</inkml:trace>
  <inkml:trace contextRef="#ctx0" brushRef="#br0" timeOffset="22979.5946">9472 6368 0,'0'0'15,"0"17"-15,0-34 16,-18-19 0,18 19-16,-17-19 0,17 19 15,0-36 1,0 18-16,17 17 0,19 0 16,-19 18-16,1 0 15,17-17-15,18 17 16,-35 0-16,-1 0 15,-17 17-15,0 1 0,0 0 16,0-1 0,-17 19-16,-1-19 15,18 1-15,0-1 0,0 1 16,18-18-16,-1 18 16,1-18-16,17-18 15,-17 0-15,17 1 16,-35-1-16,0 1 15,0-1 1,-17-17 0,-1 17-16,0 0 0,1 1 15,17 34 1,35 1 0,-17 0-1,-1-18-15,1 17 0,17 1 16,1-18-16,-19 18 15,1-18-15,-1 0 16,-17-18-16,0 0 16,0 1-1,-17-19-15,17-17 16,-18 18-16,1 0 16,17 17-16,0 1 15,17-1-15</inkml:trace>
  <inkml:trace contextRef="#ctx0" brushRef="#br0" timeOffset="23279.6704">9966 6121 0,'0'17'16,"18"-34"15,-18-1-15,17 36 0,-17-1-1,0 19 1,0-19-16,0 1 15</inkml:trace>
  <inkml:trace contextRef="#ctx0" brushRef="#br0" timeOffset="24070.0177">10019 6121 0,'18'0'0,"-18"-18"0,17-17 16,1 17-16,-1 1 15,1-1 1,17 18-16,-17 18 15,-18-1-15,18 18 16,-18 18 0,0-35-16,17 17 15,-17-17-15,0 0 16</inkml:trace>
  <inkml:trace contextRef="#ctx0" brushRef="#br0" timeOffset="24196.604">10248 6068 0,'0'17'0,"0"-34"0,0 52 16,18-35-16,-18 18 16</inkml:trace>
  <inkml:trace contextRef="#ctx0" brushRef="#br0" timeOffset="24552.8841">10248 6068 0,'53'-18'0,"-35"18"16,-1 18-1,1-18-15,17 35 16,-17-17-16,17 52 15,-17-34-15,35 69 16,-53-52-16,35 35 16,-35-35-16,0-17 15,-18-1-15,1-17 16,-1-1-16,1-17 0,-1 0 16,0 0-16,-35-53 15,36 0 1,17 0-16,17-35 15,19 35-15,-1 18 0,53-35 16,-53 52 0,18-17-16,18 17 15,-36 0-15,-17 18 16</inkml:trace>
  <inkml:trace contextRef="#ctx0" brushRef="#br0" timeOffset="25027.045">11624 5962 0,'-18'-35'0,"36"70"0,-53-70 15,17 35 1,18 35-1,0 0-15,18-17 16,-1 17-16,-17 0 0,18 1 16,0-1-16,-1 18 15,1-18-15,-18 0 16,0-17-16,-53 0 16,35-18-16,-35 0 15,36-18 1,-1 0-16,18 1 15,0-1-15,35-17 16</inkml:trace>
  <inkml:trace contextRef="#ctx0" brushRef="#br0" timeOffset="25253.1089">11677 6191 0,'0'0'15,"18"0"-15,17 0 0,-17 0 16,34 0-16,-52-17 16,18 17-16,0 0 0,-1-18 15,-34 18 63,34 0-62,1 0 0,0 0-1,-1 18 1,1-18-1</inkml:trace>
  <inkml:trace contextRef="#ctx0" brushRef="#br0" timeOffset="25470.5061">11994 5821 0,'0'0'15,"-17"-88"-15,17 70 16,-18-17-16,18 17 0,0 36 15,0-1 1,0 72-16,18 34 16,17-70-16,-17 0 15,35 53-15,-36-71 16,1 18 0,0-35-16,-36-1 15,0 1-15</inkml:trace>
  <inkml:trace contextRef="#ctx0" brushRef="#br0" timeOffset="25582.8228">11959 6121 0,'35'-18'16,"-70"36"-16,106-54 0,35 1 15,-54 35-15,72-35 16,-53 35-16,17-18 16,-53 1-16</inkml:trace>
  <inkml:trace contextRef="#ctx0" brushRef="#br0" timeOffset="26489.3504">22666 4145 0,'0'53'0,"0"-18"15,0 89 1,0-54-16,0 107 15,0-89-15,0 0 0,18-17 16,17 52 0,-17-70-16,-1 0 0,1 0 15,-18-18-15,17 0 0,-17 18 16,18-17-16,-18 17 16,0-36-16,0 1 15,0 0 1</inkml:trace>
  <inkml:trace contextRef="#ctx0" brushRef="#br0" timeOffset="42065.9911">19368 5856 0,'0'-18'16,"17"18"-16,1 18 15,-18 0-15,17 17 16,1 0-16,0 54 15,-1-54-15,1 18 0,-18 17 16,18-34 0,-18 16-16,17-16 0,-17-19 15,18-17 1</inkml:trace>
  <inkml:trace contextRef="#ctx0" brushRef="#br0" timeOffset="42270.3656">19650 5786 0,'17'52'16,"-17"-16"-16,18 52 16,0-53-16,-18 18 15,35 35-15,-35-52 16,18-1-16,-1 35 15,1-52-15,-18 0 0,0-1 16</inkml:trace>
  <inkml:trace contextRef="#ctx0" brushRef="#br0" timeOffset="42660.4712">19579 6103 0,'35'0'0,"-70"0"0,88-18 16,-18 18-16,18 0 16,-35 0-16,17 0 0,-17 0 15,35 18 1,-36-18-16,1 18 16,-36-1-1,18 1 1,0 0-16,0 17 15,0-17 1,36 17-16,-19-18 16,19-17-16,-19 18 15,1-18-15,17-18 16,-17 18-16,-18-35 16,0 18-16,-18-1 15,18 0-15,-17 1 0,-19-1 16,36 0-1,-35 1-15</inkml:trace>
  <inkml:trace contextRef="#ctx0" brushRef="#br0" timeOffset="42883.7498">20055 5874 0,'0'53'16,"0"-18"-16,18 53 16,0-53-16,17 36 15,-35-53-15,18 17 16,-1 0-16,1 0 15,0-35-15,-1 0 0</inkml:trace>
  <inkml:trace contextRef="#ctx0" brushRef="#br0" timeOffset="43234.0326">20267 6138 0,'-18'18'16,"18"35"-1,0-35-15,18-1 16,0 18 0,-1-17-16,36-18 0,-35 0 15,35-18-15,-36 1 16,1-36-16,-18 18 16,0-1-16,0 1 0,-18-35 15,1 34 1,-1-17-16,1 18 0,-1 0 15,0-18-15,18 70 16,0 36 0,0 0-16,18 18 15,0-18-15,34 17 16,-34-34 0,35-1-16,-35-17 15,17 17 1</inkml:trace>
  <inkml:trace contextRef="#ctx0" brushRef="#br0" timeOffset="43567.5172">20690 6121 0,'18'0'16,"17"0"0,-17 0-16,17 0 15,-17 0-15,35 0 16,-36 0-16</inkml:trace>
  <inkml:trace contextRef="#ctx0" brushRef="#br0" timeOffset="43866.8935">20973 6068 0,'-18'35'16,"0"-17"-16,18-1 0,0 1 15,36 17-15,-19-17 16,19 0-16,-1-18 15,0 0 1,0-18-16,1 0 16,-36 1-16,0-19 15,0 19-15,-18-19 16,0 36-16,-17-35 16,17 35-16,1 0 15,-1 0-15,18 18 16</inkml:trace>
  <inkml:trace contextRef="#ctx0" brushRef="#br0" timeOffset="44212.2302">21237 6103 0,'0'0'0,"0"18"16,0-1-16,18 1 0,0 0 15,17-1 1,-18-17-16,1 0 16,0 0-16,-18-17 15,0-1 1,0 0 0,-18 18-1,18-17-15,18 17 16,-1 0-1,1 17-15,0-17 16,-1 18-16,1-18 16,-18 18-1,18-18-15,-1 0 16,-17 17-16,18-17 16</inkml:trace>
  <inkml:trace contextRef="#ctx0" brushRef="#br0" timeOffset="44423.6673">21502 5715 0,'0'0'0,"17"71"16,-17-36-16,0 0 0,18 53 15,0-52-15,-1-1 16,-17 0-16,18-17 0,0 17 16,-1-17-16,-17-1 15</inkml:trace>
  <inkml:trace contextRef="#ctx0" brushRef="#br0" timeOffset="44580.4805">21502 5962 0,'17'0'0,"-34"0"0,70-18 16,0 18-16,-18 0 15,0-17-15,-17 17 0,35 0 16</inkml:trace>
  <inkml:trace contextRef="#ctx0" brushRef="#br0" timeOffset="45536.3118">19509 6791 0,'-18'-18'16,"36"36"-16,-54-36 0,19 1 0,-1 17 15,18 35 1,-18-17 0,18 17-16,0 0 0,0 18 15,18-18-15,35 1 16,-18-36-16,36 17 16,-54-17-16,36-17 15,-35-1-15,17 0 16,-35 1-16,18-1 15,-18 0-15,0 36 32,0 0-17,0-1-15,18 1 16,-1-18-16,-17-18 31,0 1-15,0-1-16,0 0 15,0 1-15,0-18 16,18 17-16,-1 18 16,1-18-16,0 18 0,17 0 15,0-17-15,-17 17 16,0 0 0,-1 17-16,-34-17 31,17 18-16,-18 17-15,18-17 16,35 17 0,-35-17-16,53-1 15,-35-17-15,-1 0 0,19 0 16,-1 0-16,-35-17 16,18 17-16,-18-18 0,0 0 15,-18 1-15,0-1 16,-17 1-1,17-1-15,1 0 16</inkml:trace>
  <inkml:trace contextRef="#ctx0" brushRef="#br0" timeOffset="45795.2711">20249 6809 0,'-17'-18'16,"-1"18"-16,1 0 16,17 18-1,17-1 1,1 19-16,17-19 16,0 1-1,-17-1-15,17 1 16,-52-18 15,-1 0-31,0 0 16</inkml:trace>
  <inkml:trace contextRef="#ctx0" brushRef="#br0" timeOffset="46070.9083">20479 6791 0,'0'0'0,"-18"0"16,0 0-1,18 18-15,0-1 16,0 19-16,0-19 16,36 18-1,-19-17-15,1-18 16,0 18-1,-36-18 1,0 0 0,1 0-16,-1 0 15,18 17-15,-35-17 16,35 18-16</inkml:trace>
  <inkml:trace contextRef="#ctx0" brushRef="#br0" timeOffset="47126.8396">21096 6862 0,'0'0'16,"35"52"-16,-17-34 0,0-18 0,35 35 15,-36-35-15,19 0 16,-36-17-16,0-1 16,0-17-1,0 0-15,-18-1 16,18 19-16,0-19 15,18 19-15,-18-1 16,35 18-16,-18 0 16,1 0-16,0 0 15,-1 0-15,1 18 0,0-18 16,-1 17-16,1-17 16,-18 18-16,0 0 0,-18-1 15,1 19 1,-1-19-16,18 1 0,-18-1 15,18 19 1,0-19-16,18 1 16,0-18-16,17 0 15,-17 0-15,-1 0 0,1 0 16,-18-18-16,17 1 16,-17-1-16,0 0 15,0-17-15,0 18 16,-17-19-16,17 54 47,17 0-32,1-18-15,0 0 16,-1 0-16,1 0 16,-18-36-1,0 19-15,0-19 0,0-34 16,0 52-16,-18-70 15,18 53 1,-17-54-16,17 72 16,0-18-1,0 52-15,0 1 0,17-1 0,-17 36 16,18 36 0,-18-19-16,18 36 15,-1-71-15,1 36 16,0-36-16,17-17 15,-18-1-15,19-17 16,-36-17-16,35-19 16,-17 19-16,-18-18 15,0 17-15,0 0 16,0 36 15,17 0-31,-17-1 16,18-17-1,0 18-15</inkml:trace>
  <inkml:trace contextRef="#ctx0" brushRef="#br0" timeOffset="47257.0743">21802 6738 0,'0'0'0,"0"-18"0,0 1 15,0-1-15,35 18 16,-17 0-16,-1 0 15,1 0-15</inkml:trace>
  <inkml:trace contextRef="#ctx0" brushRef="#br0" timeOffset="48038.1735">21978 6791 0,'-18'18'15,"36"-36"-15,-36 53 0,18-17 16,0 0-1,18-1-15,0 1 16,-1-18-16,1 0 16,0 0-16,-1-18 0,1 1 15,-18-1-15,0 0 0,18-17 16,-18-18 0,-18 35-16,18-17 0,-18-35 15,1 34-15,-1 1 16,-17 0-1,17 35 1,18 53-16,0-18 16,18 53-16,-18-53 15,17 1-15,1-1 0,0 0 16,17 18-16,-17-53 16,-1 18-16,1-1 0,-1-17 15,-17-17 1,18 17-16,-18-18 15,0 1-15,18-1 0,-18 0 16,-18 18 0,18 18-1,0 17 1,18-17-16,-1 17 16,1-17-1,17-18-15,-17 0 16,0 0-1,-1-18-15,-17 0 16,0 1-16,0-1 0,-17-17 16,17 17-1,0-17-15,0 53 47,17-1-31,1-17-16,-36 0 31,18-17-15,0-1-1,18 18 1,-1 0 0,1 0-1,0 0-15,17-18 16,-17 18-16,-1 0 15,1 0-15,0-17 0,-18-1 16,-18 18 0,18-18-16,-18 1 0</inkml:trace>
  <inkml:trace contextRef="#ctx0" brushRef="#br0" timeOffset="48210.6515">22437 6597 0,'0'0'15,"17"71"-15,-17-36 0,0 0 16,18 0-16,-18 36 16,18-36-16,-18 0 15,17-17-15,1 0 16,0-36 0,-18 0-1</inkml:trace>
  <inkml:trace contextRef="#ctx0" brushRef="#br0" timeOffset="48428.6982">22613 6809 0,'0'17'16,"0"-34"-16,0 52 16,18-35-1,-18-18 1,0 1-16,0-19 15,-18 36-15,18-17 16,0-19-16,18 1 16,-18 18-16,0-1 15,17 0-15</inkml:trace>
  <inkml:trace contextRef="#ctx0" brushRef="#br0" timeOffset="48899.6593">22772 6826 0,'0'18'16,"0"-36"-16,17 54 0,1-36 15,0 17 1,-1-34-16,1 17 15,-18-18-15,18 0 0,-18 1 16,0-19 0,0 19-1,0 34 1,0 1 0,17 0-16,-17-1 15,0 19-15,0-19 16,0 1-16,0-1 31,18-34-15,0-1-1,-1 1-15,1-1 0,-1 18 16,19-18 0,-19 1-16,1 17 0,17 17 15,-17 1 1,-18 17-16,0-17 15,0-1-15,0 1 16,-18 0-16</inkml:trace>
  <inkml:trace contextRef="#ctx0" brushRef="#br0" timeOffset="50741.4849">19509 7479 0,'35'70'16,"-17"-34"-16,17 34 15,-18-17-15,19 35 16,-19-70-16,19 35 16,-19-35-16,-34-36 15,-19-17 1</inkml:trace>
  <inkml:trace contextRef="#ctx0" brushRef="#br0" timeOffset="50964.6628">19579 7373 0,'71'0'16,"-36"18"-16,71 17 15,-53 0-15,0 1 16,17 34-16,-34-35 15,-19 1-15,-17-1 0,0 0 16,-17 0-16,-1-17 16,-53 35-16,54-53 15,-54 18-15,53-18 16,-17-18-16,18 18 16,17-18-16,0 1 15</inkml:trace>
  <inkml:trace contextRef="#ctx0" brushRef="#br0" timeOffset="51514.4428">20038 7726 0,'0'0'16,"0"17"-16,17-17 0,19 0 15,-1 0-15,-17 0 16,-1-17-16,19-1 15,-19 18-15,1-17 16,-18-1-16,0 0 0,-18-17 16,1 35-16,-36-35 15,35 35-15,-17 0 16,17 17-16,0 1 16,18 0-16,-17 35 15,34-36-15,19 36 16,-1-35-16,-17-1 15,17-17-15,0 0 0,0 18 16,-17-18-16,17-18 16,-17 18-16,-18-17 15,0-1-15,0 0 0,-18 1 0,1-1 16,17 1 0,-18 17-16,18-18 15,18 18-15,-18 18 16,17-1-16,-17 1 15,36 35 1,-19-36-16,1 19 16,0-36-16,-1 0 15,-17 17-15,18-17 0,-18-17 0,17-1 16,-17 0-16,0-17 16,0 17-16,0 1 15,0-18-15,0-1 16,0 19-16,0-1 15,18 18-15,-18-18 16</inkml:trace>
  <inkml:trace contextRef="#ctx0" brushRef="#br0" timeOffset="51897.562">20514 7761 0,'18'0'15,"-1"0"1,19-18 0,-19 1-16,1-1 15,-18 1-15,0-1 16,0 0-16,-35 18 15,35-17-15,-36 17 16,19 0-16,-1 17 0,0 1 16,18 0-16,0 17 15,18-18 1,0 19-16,-1-19 16,36 1-16,-35 0 15,17-18-15,-17 0 16,-1 0-1,-17-18 1</inkml:trace>
  <inkml:trace contextRef="#ctx0" brushRef="#br0" timeOffset="52869.7842">20779 7355 0,'0'-17'15,"17"34"1,-17 1-16,18 53 16,0-36-1,-1 35-15,-17-34 16,18 34-16,-18-34 16,0-1-16,17-18 0,-17 1 15,18 17-15,0-35 16,-1-17-1</inkml:trace>
  <inkml:trace contextRef="#ctx0" brushRef="#br0" timeOffset="53103.5095">20955 7708 0,'0'35'0,"0"-70"0,0 88 16,18-35-16,-1-1 15,1-17-15,0 0 0,-1 0 16,1 0 0,-1-17-16,-17-1 15,0-17-15,0 17 16,-17-17-16,-1 17 16,1 1-16</inkml:trace>
  <inkml:trace contextRef="#ctx0" brushRef="#br0" timeOffset="53499.1124">21202 7743 0,'18'53'16,"-1"-17"-16,-17-19 16,18 36-16,-18-35 15,18-18-15,-18 18 16,-18-36-16,18 0 16,0-35-1,-18 18-15,18-18 16,0 18-16,0 0 15,18-36-15,-18 53 16,35-17-16,-17 35 16,17 0-16,-35 18 15,35 17-15,-35-17 16,0-1-16,-17 19 16,-1-19-1,-17-17-15,17 0 16,-17 0-16</inkml:trace>
  <inkml:trace contextRef="#ctx0" brushRef="#br0" timeOffset="53938">21449 7655 0,'-18'36'15,"36"-72"-15,-36 89 16,36-53 0,-18-17-1,18-1-15,-18-17 16,17 17 0,-17 0-16,18 1 15,-1 17 1,1 0-1,0 0-15,-1 0 0,-17 17 16,0 1-16,18 0 0,0-36 78,-1 18-62,1 0-16,-18 18 15,18-18-15,-18 17 16,0 1 0,0 0-1,17-18-15,-17 17 16,18-17-16</inkml:trace>
  <inkml:trace contextRef="#ctx0" brushRef="#br0" timeOffset="54540.113">21749 7691 0,'0'-18'16,"17"18"-16,-17-18 15,18 18-15,-18-17 16,-18 17 0,18-18-1,0 36 16,0-1-31,0 1 16,18 0-16,0-18 16,-18 17-16,17-17 15,1 0-15,0 0 16,-1 0-16,1-17 16,-18-19-1,18 36-15,-18-35 16,17 17-16,1-17 15,-18 0-15,0-18 16,17 0-16,-17-18 16,-17 19-16,17-1 15,-18 35-15,1 18 16,-1 18 0,18 70-16,0-53 15,18 53 1,-1-52-16,18 52 15,-17-71-15,17 36 16,-35-35-16,0 0 16,0-1-16,-17-34 15,-1-1 1,0 0-16,18-17 16,-17 17-16,17 1 15,17 17-15,1-18 16,0 18-16,17-18 15,-17 18-15,-1 0 16,1 0 0,0 0-16</inkml:trace>
  <inkml:trace contextRef="#ctx0" brushRef="#br0" timeOffset="55101.9392">22472 7549 0,'-35'0'16,"17"0"-16,0 0 0,18 18 15,0 0-15,0 17 16,36 0-1,-19 1-15,36-1 16,-17-18-16,-1 1 16,-35 0-16,17-18 0,-34 0 15,-18 0 1,-1 0-16,1-18 16,0 0-1,35 1-15,-18 17 16</inkml:trace>
  <inkml:trace contextRef="#ctx0" brushRef="#br0" timeOffset="55556.5718">22631 7673 0,'0'-18'16,"0"1"15,0 34 31,17-17-62,-17 18 16,18-18 0,0 0-16,-1 18 0,1-18 15,17-18-15,-17 18 16,17-35-16,-17 17 15,-1-35-15,-17 35 16,18-70 0,-18 53-16,0-53 15,0 53-15,-18-1 16,18 19-16,-17 17 16,17 35-16,0 0 15,17 53-15,-17-35 16,36 53-1,-19-71-15,1 18 0,0 18 16,-1-54-16,-17 19 16,0-19-16,-17-34 15</inkml:trace>
  <inkml:trace contextRef="#ctx0" brushRef="#br0" timeOffset="55685.3165">22878 7532 0,'53'-18'16,"-106"36"-16,141-53 0,-53 35 0,-17 0 16,-1-18-16,1 18 15,0 0-15</inkml:trace>
  <inkml:trace contextRef="#ctx0" brushRef="#br0" timeOffset="56099.2262">22666 7655 0,'0'0'0,"0"-17"16,0-1-1,-18 18-15,1 0 16,-1 0-1,0 0 1,18 18-16,0-1 0,0 1 16,18 17-1,0-17-15,-1-18 0,36 17 16,-35-17 0,17 0-16,-17 0 15</inkml:trace>
  <inkml:trace contextRef="#ctx0" brushRef="#br0" timeOffset="57641.8517">19632 8396 0,'18'18'0,"-1"-18"16,1 0-16</inkml:trace>
  <inkml:trace contextRef="#ctx0" brushRef="#br0" timeOffset="57797.4594">19808 8273 0,'0'35'0,"18"-17"16,0-1 0,17 18-16,-17-17 0,17 0 15</inkml:trace>
  <inkml:trace contextRef="#ctx0" brushRef="#br0" timeOffset="58258.7963">20302 8590 0,'-35'-35'0,"70"70"0,-88-70 16,1 17-16,34 18 15,0 0-15,1 18 0,-1 0 16,0 34-16,18-34 16,36 35-1,-19-35-15,1-1 16,17-17-16,18 0 0,-18 0 16,-17 0-16,17-35 15,-35 0-15,0-1 16,0 19-16,-17-18 0,-19-54 15,19 54-15,-36-53 16,35 53-16,-17-36 16,17 71-1,36 35-15,-18 1 16,35 52 0,0-35-16,36 53 15,-36-54-15,1 1 0,-1-17 16,0-1-16,-17-17 0,17 17 15,18-18-15</inkml:trace>
  <inkml:trace contextRef="#ctx0" brushRef="#br0" timeOffset="58598.833">20532 8661 0,'0'0'0,"17"0"15,19 0-15,-1 0 16,-17 0-16,34 0 16,-52-18-16,18 18 0,-18-18 15,0 1-15,-18-1 16,-34 1 0,34-1-16,-17 18 0,-18 0 15,35 0-15,0 0 16,18 18-16,-17-1 0,34 54 15,1-36-15,0-17 16,17 17-16,0-17 0,36 17 16,-36-18-1,0-17-15,1 0 0,-1 0 16,-17-17 0,-18-1-16,0 1 15</inkml:trace>
  <inkml:trace contextRef="#ctx0" brushRef="#br0" timeOffset="59033.1591">20973 8608 0,'0'0'15,"17"17"1,1 19-1,0-19-15,-1 1 0,-17 0 16,53 35-16,-18-18 16,-17-18-16,0-17 15,-1 0-15,1 0 16,-18-17-16,18-1 16,-18-52-16,17 52 15,-17-53-15,0 54 16,0-36-16,0 35 15,0 36 17</inkml:trace>
  <inkml:trace contextRef="#ctx0" brushRef="#br0" timeOffset="59271.304">21467 8149 0,'-18'18'16,"18"17"-1,-18-17-15,18 17 16,0-17-16,18-1 15,0 1 1</inkml:trace>
  <inkml:trace contextRef="#ctx0" brushRef="#br0" timeOffset="59406.3723">21590 8184 0,'0'0'0,"18"18"16,-18 0-16,17 17 15,-17-17-15,18 17 16,-18-17-16,0-1 16</inkml:trace>
  <inkml:trace contextRef="#ctx0" brushRef="#br0" timeOffset="60745.3543">18891 6209 0,'18'0'0,"17"0"15,0 0-15,36 0 16,-53 0-1</inkml:trace>
  <inkml:trace contextRef="#ctx0" brushRef="#br0" timeOffset="61217.5609">18874 7867 0,'0'0'0,"17"-18"0,36 1 16,-18-1-16,36-17 15</inkml:trace>
  <inkml:trace contextRef="#ctx0" brushRef="#br0" timeOffset="63714.8924">24483 6121 0,'17'0'16,"54"-18"0,-18 0-16,0 1 15,17-1-15,-17 18 16,0-17-16,-18-1 0,1 18 16,-1 0-16,-17-18 15</inkml:trace>
  <inkml:trace contextRef="#ctx0" brushRef="#br0" timeOffset="63898.3425">24765 5856 0,'0'0'0,"18"18"0,-1 17 16,19 36-16,-19-36 15,-17 0-15,18 18 0,-18-18 16,35 71-1,-17-71-15,-1 54 16,1-54-16,0 0 0</inkml:trace>
  <inkml:trace contextRef="#ctx0" brushRef="#br0" timeOffset="65767.4359">25188 6227 0,'18'0'31,"17"-18"-31,-17 18 16,17-18-16,18 1 15,-35-1-15,-1 0 16,1 1-16,-18-1 15,0 0-15,-18 1 16,1-1-16,-19 18 16,19 0-16,-18 0 0,17 0 15,-17 18-15,-1 35 16,19-18-16,17 36 16,17-36-16,36 18 15,-17-18-15,34-17 16,-17-1-16,0-17 15,-18 0-15,18 0 0,0 0 16</inkml:trace>
  <inkml:trace contextRef="#ctx0" brushRef="#br0" timeOffset="66080.9043">25841 6103 0,'0'0'0,"-35"0"0,-1 0 0,1 0 16,0 0-16,17 18 15,1-18-15,17 53 16,0-36-16,35 36 16,-17-35-16,52 17 15,-35-17-15,18 17 16,-35-17-16,-18-1 15,-18 1 1,-35-18-16,18 0 16,-35 0-16,17 0 15,35-18-15,18 1 16,0-1 0</inkml:trace>
  <inkml:trace contextRef="#ctx0" brushRef="#br0" timeOffset="66262.8535">25964 6191 0,'36'-17'16,"-72"34"-16,107-34 0,-36-1 16,1 0-16,16 18 0,37-35 15,-36 17-15,0 1 16,-36 17-16,-34 0 15,-1-18 1</inkml:trace>
  <inkml:trace contextRef="#ctx0" brushRef="#br0" timeOffset="66433.7461">26141 5891 0,'0'0'15,"17"159"-15,1-71 0,0 53 16,-1-70-16,-17 0 0,18 34 16,-18-69-1,0 17-15,0-18 0,-18-17 16</inkml:trace>
  <inkml:trace contextRef="#ctx0" brushRef="#br0" timeOffset="84092.9034">10918 7355 0,'0'18'16,"0"0"0,18 17-16,0 36 15,-1-19-15,1 54 16,0-35-16,-18 17 15,0-17-15,17 17 0,-17 53 16,0-88-16,18 53 16,-18-53-16,0 17 15,0-35 1,18 1-16,-18-19 16</inkml:trace>
  <inkml:trace contextRef="#ctx0" brushRef="#br0" timeOffset="84514.0777">10636 7849 0,'0'0'16,"18"0"-16,-18-17 0,0-1 16,18-17-16,-18-1 15,0 1-15,0 18 16,17-19-16,-17 19 0,18-54 15,-1 36-15,19-36 16,-19 18 0,19 18-16,-1 0 0,0 0 15,-17 17-15,35-17 16,-36 35-16,1 0 0,17 17 16,1 19-16,17 16 15,-36-34 1,18 0-16,18 17 15,-17-17-15,17 17 16</inkml:trace>
  <inkml:trace contextRef="#ctx0" brushRef="#br0" timeOffset="86704.4789">21096 9349 0,'18'0'16,"-1"0"-1,1 35 1,-18 0-16,18 0 15,-18 1-15,17 70 16,1-71-16,0 53 16,-1-53-16,1 36 15,0-53-15,-1 17 16,1-35-16</inkml:trace>
  <inkml:trace contextRef="#ctx0" brushRef="#br0" timeOffset="87095.2293">20779 9772 0,'17'-18'16,"1"1"0,0-1-16,-1 0 15,1 1-15,17-36 16,-35 18-16,35-18 16,-35 35-16,18-35 15,0 18-15,-1 0 16,-17 17-16,36 0 15,-19 1-15,36 17 16,-35 0 0,35 17-16,-18-17 15,36 36-15,-36-19 16,35 1-16,-17-1 16,18-17-1,-54 0-15</inkml:trace>
  <inkml:trace contextRef="#ctx0" brushRef="#br0" timeOffset="104645.461">25453 7479 0,'0'123'16,"0"-246"-16,0 299 16,0-105-16,0-1 0,0 1 15,18 0-15,17 52 16,-18-88-16,19 18 0,-1 0 15,0-35 1,-17-18-16</inkml:trace>
  <inkml:trace contextRef="#ctx0" brushRef="#br0" timeOffset="104998.1551">25030 7832 0,'0'0'0,"-18"0"15,36-18 17,17-17-32,0 17 15,18-52-15,-18 34 16,18-52-16,-35 53 15,0 0-15,17-18 16,-18 35-16,1-17 16,0 35-16,-18-18 15,17 18-15,19 18 16,-19-1-16,19 19 16,16 17-16,-16-36 15,17 18-15,35 1 16,-53-19-16,0 1 15</inkml:trace>
  <inkml:trace contextRef="#ctx0" brushRef="#br0" timeOffset="122307.8216">2364 10707 0,'0'0'0,"17"35"16,36 53 0,-18-35-16,18 124 15,-17-89-15,17 88 16,-1-35 0,-34-105-16,0-1 0,-18-18 15,0 1-15,-18-53 16,-35-53-1,18 35-15,0-18 16,-1-70 0,1-18-16,17 71 15,18 18-15,18-54 16,35 54 0,-18 52-16,53 18 15,-52 0-15,-1 35 0,-17-17 0,-1 70 16,1-35-1,-36 0-15,1 53 16,-1-53-16,0-18 0,-35 35 16,36-52-16,-1 17 15,1-35-15</inkml:trace>
  <inkml:trace contextRef="#ctx0" brushRef="#br0" timeOffset="122930.714">2928 11307 0,'18'52'15,"-36"-104"-15,36 122 0,-18-52 16,0-36 0,0 0-16,0 1 15,0-1-15,0-17 0,-18-18 16,18 35-1,0-17-15,0 17 0,0 1 16,0-1-16,18 18 16,-1-17-1,19 34-15,-1 1 16,-17-1-16,17 1 16,0-18-16,-17 0 15,-1 0 1,-17-18-16,-17 1 15,17-1-15,-36-17 16,19 35 0,17-18-1,0 36-15,0 0 16,17-18-16,19 17 16,-19 1-16,36-1 15,-35-17 1,17 0-16,-17 0 15,-18-17 1,0-1 0,17 36 15,1 17-15,0-17-16,17 17 15,-17-35-15,17 18 16,-17-18-16,-1 0 15,1 0-15,-18-18 16,0 0 0,0-17-16,-18 17 15,18 1-15,0-1 16</inkml:trace>
  <inkml:trace contextRef="#ctx0" brushRef="#br0" timeOffset="123081.1417">3581 11148 0,'0'0'16,"0"17"-1,0-34 17</inkml:trace>
  <inkml:trace contextRef="#ctx0" brushRef="#br0" timeOffset="123625.4321">3704 11201 0,'18'17'16,"-36"-34"-16,53 52 16,-17-35-1,0 0-15,-1 0 16,1-18 0,-18 1-16,0-1 15,-18 18-15,18-18 16,0 1-16,0-1 15,-17 18-15,17-17 0,17 17 32,1 0-32,-18 17 15,35 1-15,-17-18 16,17 17 0,-17-17-16,17 0 15,-17 0 1,17 18-16,-17-18 15,-1 18-15,1-18 16,0 0-16,-18 17 16,-18-17 15,0 0-31,1 0 16,-1-17-16,0 17 15,1 0-15,34 0 31</inkml:trace>
  <inkml:trace contextRef="#ctx0" brushRef="#br0" timeOffset="124536.2329">5151 11042 0,'0'0'0,"17"0"0,1 0 16,-1-18-1,1 1-15,0-1 16,-1 0 0,-17-17-16,0 17 15,0 1-15,-17-18 16,-1 35-16,-17 0 15,35 17-15,-18 18 16,18-17 0,0 17-16,18-17 15,-1 0-15,19-1 16,-19 1-16,19 17 16,-1-35-16,-35 18 0,35 0 15,-17-18 1,0 0-1,-18-18 1,0 0-16,0 1 16,17-1-16,-17 0 15,18 18-15,-18-17 0,17-1 16,-17 0-16,36 1 16,-19 17-16,36 0 15,-35 0-15,35 0 16,-18 0-16,18 0 15,-35 0-15,-1 0 16,-17 17 0,0 1-16,-17 17 15,-1-35-15,0 18 16,1 0-16,17-1 16,17-17-1,19-17 1,-19 17-16,19-36 15,-19 19-15,1 17 0,-18-18 16,0 0-16,0 1 16,0-19-16,-18 36 15,1 0 1,34 18 0,18 17-1,-17-17-15,0 0 16,17-18-16,0 35 15,1-35-15,-19 18 16,1-18-16,0 0 16</inkml:trace>
  <inkml:trace contextRef="#ctx0" brushRef="#br0" timeOffset="124706.3575">6191 10478 0,'18'17'16,"-18"1"0,0-1-16</inkml:trace>
  <inkml:trace contextRef="#ctx0" brushRef="#br0" timeOffset="124820.9856">6297 10901 0,'0'0'0,"0"17"16</inkml:trace>
  <inkml:trace contextRef="#ctx0" brushRef="#br0" timeOffset="128775.0337">7567 10372 0,'-18'0'0,"36"0"16,17 0 0,1 0-16,-1-18 15,71 0-15,-18 1 16,-35-1-16,-18 18 15,36-18 1,-36 18-16,-17 18 16,-1-18-16,-17 53 15,0-18-15,0 1 0,0 17 16,0-1-16,18 19 0,-18-18 16,18 53-16,-18-53 15,35 17 1,-18-35-16,1 18 15,0-35-15,-1 0 16</inkml:trace>
  <inkml:trace contextRef="#ctx0" brushRef="#br0" timeOffset="128936.8299">7814 10866 0,'35'-18'0,"1"0"16,-1 1-16,71-19 16,-53 1-16,0 17 0,-1 1 15,19-1-15,-36 1 16</inkml:trace>
  <inkml:trace contextRef="#ctx0" brushRef="#br0" timeOffset="129738.137">8749 10425 0,'0'-36'15,"0"19"-15,-18-1 16,1 18 0,-1 18-16,18-1 0,-35 54 15,35-36-15,0 53 16,0-52-16,53 34 16,-36-52-16,54 17 15,-36-17-15,0-18 16,1 0-16,-19-18 15,54-17-15,-54 0 16,-17-18-16,0 17 16,-17 1-16,-1 17 0,1-17 15,-54-18-15,36 36 16,-18-1 0,18 0-16,17 1 15,0 17-15,36 17 16</inkml:trace>
  <inkml:trace contextRef="#ctx0" brushRef="#br0" timeOffset="129991.1363">9278 9843 0,'0'52'16,"-18"1"-16,1 88 16,-1-35-16,18-18 15,-17 1-15,17-1 0,-18 0 16,18 53 0,0-88-16,0 35 15,0-52-15,0-1 16,0-18-16</inkml:trace>
  <inkml:trace contextRef="#ctx0" brushRef="#br0" timeOffset="130754.8342">9454 10301 0,'0'0'16,"18"0"-16,35-18 15,0 18-15,53-17 16,-53 17-16,17 0 16,-34 0-16,-19 35 15,-17-17-15,-17 17 16,-19 0-16,-17 18 16,36-17-16,-1-19 15,-17 18 1,35-17-16,17 0 0,-17-1 15,36 1-15,-1 17 16,0-17-16,-17 0 16,17-1-16,-17 1 0,-18-1 15,-53 1 1,35-18-16,-17 0 16,-53 18-16,52-18 15,1 0-15,18 0 16,-19 0-16,54 0 15</inkml:trace>
  <inkml:trace contextRef="#ctx0" brushRef="#br0" timeOffset="131100.845">10319 10389 0,'-53'-17'16,"35"34"-16,-52 1 16,52 17-1,0 1-15,1-1 0,17 0 16,0 53-16,17-70 16,36 52-16,-17-52 15,-1-18-15,0 18 0,53-36 16,-52 18-16,17-53 15,-18 36 1,-18-54-16,-17 36 16,-17 17-16,-1-17 0,-17 0 15,0 17-15,-1-17 0,-34-1 16,52 19-16,-35 17 16,36 0-16,17 17 15</inkml:trace>
  <inkml:trace contextRef="#ctx0" brushRef="#br0" timeOffset="131646.4633">10866 10654 0,'17'0'16,"-17"18"46</inkml:trace>
  <inkml:trace contextRef="#ctx0" brushRef="#br0" timeOffset="131923.3142">11324 10301 0,'-17'18'15,"-1"17"1,0 0-16,1 18 0,-1-17 16,-17 69-1,35-52-15,-36 53 16,36-53-16,-17 35 15,-1-53-15,1 1 16,17-19-16,-18 19 0,18-19 16</inkml:trace>
  <inkml:trace contextRef="#ctx0" brushRef="#br0" timeOffset="132134.5917">11430 10866 0,'0'0'15,"18"0"-15</inkml:trace>
  <inkml:trace contextRef="#ctx0" brushRef="#br0" timeOffset="133247.3075">8255 9349 0,'0'17'16,"0"1"-16,0 17 15,0 36-15,0-36 16,0 36 0,0-36-16,0-18 0,18 36 15,-18-35-15,0 0 16,-18-18-1</inkml:trace>
  <inkml:trace contextRef="#ctx0" brushRef="#br0" timeOffset="133457.933">8114 9666 0,'0'0'0,"0"18"0,35 17 16,-17-17-16,17 17 15,-17-35-15,17 18 16,18-18-16,-18 0 16,-17 0-1,-1-18 1,-17 0 0,-17 18-16,17-17 0</inkml:trace>
  <inkml:trace contextRef="#ctx0" brushRef="#br0" timeOffset="133886.3499">7161 9084 0,'0'0'15,"0"-18"-15,18 1 16,35-1 0,-18 18-16,1-18 0,16 1 15,-16-1-15,-19 18 16,1 0-16,0-17 15</inkml:trace>
  <inkml:trace contextRef="#ctx0" brushRef="#br0" timeOffset="134486.8039">7303 9013 0,'0'106'16,"17"-70"-16,-17-1 0,18 18 16,-1-18-16,19-17 15,-19-18 1,1 0 0,0-18-16,-18-17 15,0 17-15,0-17 16,0 17-1,0 1 1,17 17 0,1 0-1,0 0-15,-1-18 16,1 18-16,-1-18 16,1 18-16,0-17 0,-1 17 15,1 0 1,-36 17-1,18 1 1,-17 0-16,17 17 16,0-17-16,17-1 15,1-17-15,17-17 16,-17 17 0,0-18-16,-18 0 15,0 1-15,-18-1 31,36 18 16,-1 18-31,1-1 0,-1 1-1,1-18 1</inkml:trace>
  <inkml:trace contextRef="#ctx0" brushRef="#br0" timeOffset="134842.8929">7338 8696 0,'0'18'0,"0"35"16,0-18-16,17 18 16,-17-18-16,36 18 15</inkml:trace>
  <inkml:trace contextRef="#ctx0" brushRef="#br0" timeOffset="135120.9884">7885 9119 0,'17'36'16,"-17"-19"-16,0 1 16,18 0-16,-18-1 15</inkml:trace>
  <inkml:trace contextRef="#ctx0" brushRef="#br0" timeOffset="135471.305">8008 9225 0,'0'-17'15,"18"-1"-15,-18 0 0,17-17 16,1 17-1,-18-17-15,0 17 0,18 1 16,-1 17-16,19 17 16,-36 1-1,35 17-15,-18-17 16,-17 0-16,18 17 16,0-17-16</inkml:trace>
  <inkml:trace contextRef="#ctx0" brushRef="#br0" timeOffset="136116.5417">10019 9737 0,'0'-18'16,"18"0"-16,17-35 15,0 18-15,0 0 0,1 0 16,17-36-16,-18 36 16,0-18-1,-17 53-15,-18-18 0,-18 18 16</inkml:trace>
  <inkml:trace contextRef="#ctx0" brushRef="#br0" timeOffset="136350.4894">10001 9560 0,'0'53'15,"0"-18"-15,-17 1 0,34-1 16,-17 0-16,36-17 16,-1-18-16,-18 0 15,19-18-15,-1 1 0,0-19 16,1 19-16,-1-36 16,-18 35-1,-17-17-15,18 0 0</inkml:trace>
  <inkml:trace contextRef="#ctx0" brushRef="#br0" timeOffset="136545.616">10213 9066 0,'0'-17'0,"18"-1"16,34 0-16,-16 1 15,-19-1-15,54 1 16,-53-1-16,-1 18 16,-17-18-1</inkml:trace>
  <inkml:trace contextRef="#ctx0" brushRef="#br0" timeOffset="136722.3222">10372 8872 0,'17'71'16,"-34"-142"-16,34 177 0,-17-53 15,0-18-15,0 1 0,0-1 16,18 0-16,-18-17 0,18 35 16,-1-36-16,1-17 15</inkml:trace>
  <inkml:trace contextRef="#ctx0" brushRef="#br0" timeOffset="136988.8529">10513 9137 0,'0'0'16,"35"-18"-16,-17 1 0,17-19 15,-17 19 1,-18-1-16,0 0 15,-18 18 1,0 18-16,1 0 16,-1-1-1,18 1-15,0 17 16,0-17-16,0 0 0,35-1 16,-17-17-16,17 0 15,-17 0-15,35 0 16</inkml:trace>
  <inkml:trace contextRef="#ctx0" brushRef="#br0" timeOffset="137239.4313">10724 9084 0,'-17'18'16,"17"-1"-16,17 1 15,1 0-15,0-1 16,-1 1-16,1-18 16,-18 18-16,-18-18 47,1 0-32,-1 0 1</inkml:trace>
  <inkml:trace contextRef="#ctx0" brushRef="#br0" timeOffset="137395.3625">10901 8996 0,'0'0'0,"35"-18"16,-17 1-16,-1-1 0,19 18 15,-36-18-15</inkml:trace>
  <inkml:trace contextRef="#ctx0" brushRef="#br0" timeOffset="137546.8147">10954 8908 0,'0'0'15,"17"70"-15,1-35 16,-18 1-16,35 17 16,-35-18-16,0-17 0,18-1 15</inkml:trace>
  <inkml:trace contextRef="#ctx0" brushRef="#br0" timeOffset="139709.8029">15910 10319 0,'-35'17'16,"0"1"-16,-18 35 16,35-18-1,18 1-15,-17 16 0,17 37 16,17-36-16,1-18 16,-1 0-16,19 0 0,34 1 15,-34-19-15,-1 1 16,-18-18-16,1 0 15,0 0-15,-18-18 16,-53 1 0,35-19-16,-35 1 15,18 35-15,17-18 0,-17 1 16,17 17 0,1 0-16,17 17 0</inkml:trace>
  <inkml:trace contextRef="#ctx0" brushRef="#br0" timeOffset="140042.7542">16439 10548 0,'-35'0'16,"70"0"-16,-87 0 0,16 53 15,19-35-15,17 52 16,0-35-16,17 1 16,1-19-16,17 1 0,-17 0 15,52-18-15,1-18 16,-36 0 0,-17 1-16,-1-54 15,-34 36-15,17 17 0,-53-35 16,18 36-16,-1-1 15,1 18-15,0-18 0,-36 18 16,54 0-16,-1 18 16</inkml:trace>
  <inkml:trace contextRef="#ctx0" brushRef="#br0" timeOffset="140274.7932">16986 10089 0,'0'53'16,"0"0"-16,-17 0 0,-1 106 15,18-88-15,-35 105 16,35-106-16,0 1 15,0-18-15,0-18 0,0 0 16,17 18-16</inkml:trace>
  <inkml:trace contextRef="#ctx0" brushRef="#br0" timeOffset="140621.8333">17321 10372 0,'0'0'0,"36"0"16,52 0-16,-53 0 15,0 0-15,1 35 16,-36-17-16,0 35 16,0-36-16,-18 18 15,-35 18-15,36-17 16,-36-1-16,53 0 16,0-17-16,17-18 15,19 17 1,-1-34-16,18-1 15</inkml:trace>
  <inkml:trace contextRef="#ctx0" brushRef="#br0" timeOffset="140853.4754">17692 10619 0,'0'0'16,"17"0"-16,-17-18 0,-17 18 15,-1 18 1,18-1-16,0 19 16,0-19-16,0 36 15,0-35-15,53 17 16,-35-17-16,52-18 15,-52 0-15,52-36 16,-52 19 0,0-36-16,-18 18 15,-36-18-15,19 17 16,-54 1-16,18 17 16,18 18-16,17 18 15,18 0 1</inkml:trace>
  <inkml:trace contextRef="#ctx0" brushRef="#br0" timeOffset="141105.6175">18380 10231 0,'-36'88'16,"72"-176"-16,-89 229 0,18-18 15,17-52-15,0 17 0,1 53 16,17-88-16,0 17 16,0-34-16,0-1 15</inkml:trace>
  <inkml:trace contextRef="#ctx0" brushRef="#br0" timeOffset="141645.0956">18468 10513 0,'53'0'15,"-18"-18"-15,36 18 16,-36 0 0,36 0-16,-36 0 15,-18 0-15,1 18 16,-18-1-16,-35 19 16,17-19-16,-17 19 15,17-19-15,1 1 16,17 0-16,0-1 15,0 1-15,17-1 16,19-17-16,-1 0 16,0 0-16,-17 0 15,17-17-15,-17 17 16,-1-18-16,-17 36 31,-17 17-15,17-17-16,0-1 0,17 36 15,1-35-15,17 0 16,-17-18 0,35 0-16,-36-18 15,19 0-15,-19 1 0,19-36 16,-36 35-16,-36-52 16,19 52-16,-1-17 15,-53-1 1,36 19-16,18 17 0,-19 0 15,19 0-15,17 17 16</inkml:trace>
  <inkml:trace contextRef="#ctx0" brushRef="#br0" timeOffset="142000.4659">19456 10707 0,'0'0'16,"17"0"-1,1 0 1</inkml:trace>
  <inkml:trace contextRef="#ctx0" brushRef="#br0" timeOffset="142250.2612">19808 10354 0,'0'18'16,"-35"35"-16,18-18 15,-1 0-15,-17 53 16,-18 1 0,35-54-16,0 18 0,1-18 15,-1 36 1,18-54-16,0 18 0,-17-17 15</inkml:trace>
  <inkml:trace contextRef="#ctx0" brushRef="#br0" timeOffset="142411.4325">19879 10813 0,'-18'0'47</inkml:trace>
  <inkml:trace contextRef="#ctx0" brushRef="#br0" timeOffset="143303.256">16175 9578 0,'0'0'16,"0"-18"-16,0 36 31,0 17-31,0-17 16,18 35-1,-18-36-15,17 19 16,-17-19-16,0 1 16,0 0-16,-17 17 15,-1-17-15</inkml:trace>
  <inkml:trace contextRef="#ctx0" brushRef="#br0" timeOffset="143541.1965">16087 9807 0,'0'36'16,"0"-19"-16,17 18 16,1-35-16,17 18 15,-17-18-15,0 0 16,17-18-16,-18 1 15,19-18-15,-19-1 16,1 19-16,0-1 0,-18 0 16</inkml:trace>
  <inkml:trace contextRef="#ctx0" brushRef="#br0" timeOffset="144174.7262">17551 9454 0,'0'18'15,"0"17"1,0 1-16,0 34 15,0-17-15,0 18 16,0-36-16,0 0 16,0-17-16,0 17 15</inkml:trace>
  <inkml:trace contextRef="#ctx0" brushRef="#br0" timeOffset="144420.6068">17445 9701 0,'18'53'15,"-36"-106"-15,36 124 0,-18-53 0,35 17 16,-18-17-16,1-1 16,0-17-16,-1 18 0,19-18 15,-19 0-15,1 0 16,0 0-16,-18-18 15,0 1 1,0-1 0,0 0-16,0 1 15</inkml:trace>
  <inkml:trace contextRef="#ctx0" brushRef="#br0" timeOffset="145091.5774">18874 9525 0,'0'18'15,"-18"35"-15,18-18 16,0 35 0,0-34-16,0-19 0,0 19 15,18-1-15,-18-17 0,0 17 16,0-18-16,0 1 16,0 0-16,-18-18 15</inkml:trace>
  <inkml:trace contextRef="#ctx0" brushRef="#br0" timeOffset="145359.5963">18697 9737 0,'0'0'0,"0"17"0,0 1 16,0 0-16,18 17 15,0-17-15,-1 34 16,1-34-16,35 17 16,-36-17-16,19-18 15,-1 0-15,18-18 16,-18 1-16,18-36 16,-18 35-16,1-17 15,-19 17-15,-17 1 0,0-1 16</inkml:trace>
  <inkml:trace contextRef="#ctx0" brushRef="#br0" timeOffset="160707.8031">6544 11889 0,'0'17'0,"0"19"15,18-1-15,-18 35 16,17-34-16,-17 34 0,18 36 16,0-35-1,-18-36-15,35 18 16,-35-36-16,18-17 16,-18 18-16</inkml:trace>
  <inkml:trace contextRef="#ctx0" brushRef="#br0" timeOffset="161347.6593">6914 12206 0,'-17'0'15,"-1"18"-15,1 35 16,17-36 0,0 36-16,17-17 15,18-19-15,1-17 16,-1 18 0,0-36-16,1 18 0,-19-17 15,18-19 1,-35 19-16,0-19 15,-17 19-15,-18-36 16,17 35-16,-17-35 16,17 36-16,0-1 15,18 0-15,18 18 16,17 0 0,1 0-16,34 0 15,-35 0-15,36 0 16,-18 0-16,0 0 15,-36 0 1,19 0-16,-54 0 31,0 36-31,18-19 16,-17 36-16,17-35 16,17 35-16,19-36 15,-1-17 1,0 0-16,36 0 15,-54-17-15,19 17 16,-19-36-16,1 19 0,-18-36 16,0 35-16,-18-17 15,-35 0-15,18-1 16,-35 19-16,34-1 16,-34 36-16,35 17 15</inkml:trace>
  <inkml:trace contextRef="#ctx0" brushRef="#br0" timeOffset="163338.834">8026 12171 0,'17'-18'31,"72"18"-15,-54 0-16,0 0 0,18 0 16,18 0-1</inkml:trace>
  <inkml:trace contextRef="#ctx0" brushRef="#br0" timeOffset="163578.5942">8714 11959 0,'-18'53'16,"36"-106"-16,-54 141 16,36-35-16,0-17 0,0-1 15,0 0-15,0 0 0,18-17 16,17 35-16,-17-53 16</inkml:trace>
  <inkml:trace contextRef="#ctx0" brushRef="#br0" timeOffset="164416.5043">8961 12153 0,'-18'35'16,"36"-70"-16,-36 106 0,18-54 15,18 36-15,-1-35 16,18 17-16,1-17 15,17 0 1,-36-18-16,1-18 0,0 0 16,-18 1-1,-18-1-15,18 0 0,-35-17 16,17 0-16,18 17 16,-18 0-16,18 1 0,0-1 15,18 18 1,0-17-16,17 17 15,18-18-15,-18 18 16,36 0-16,-36-18 16,18 18-1,-35 0-15,-1 0 0,-34 18 16,-1 17 0,-17 18-1,35-18 1,0 1-16,0-19 0,17 1 15,19 0 1,-1-18-16,-18 0 16,19-18-16,-19 18 15,-17-18-15,0 1 0,0-19 16,0 19-16,-17-1 16,17 0-16,-36-17 15,19 18 1,-1-1-16,36 18 31,17-18-15,-17 18-16,17 0 0,36-17 15,-1 17 1,-35-18-16,-17 18 0,17 0 16,-17 0-16,0 0 15,-18 18 1,-18-1-1,18 19-15,-18-1 16,18-18-16,18 36 16,0-35-16,-18 0 0,17-18 15,19 17-15,-19-17 0,36-17 16,-18-1-16,1-35 16,-19 35-16,1-17 15,-18 18-15,0-19 16,-18-17-16,1 18 15,-36 0-15,17 17 16,-16 18-16,16 0 16,1 35-1</inkml:trace>
  <inkml:trace contextRef="#ctx0" brushRef="#br0" timeOffset="165468.755">10389 12118 0,'0'-18'16,"53"18"0,-35-17-1,35-1 1,-18 18-16,-17 0 0,35 0 16,-36 0-16,19 18 15</inkml:trace>
  <inkml:trace contextRef="#ctx0" brushRef="#br0" timeOffset="165741.3289">11060 11871 0,'0'0'16,"0"18"-1,0 35-15,0-36 16,17 54 0,-17-18-16,18-36 0,17 36 15,-17-35-15,-1-1 16,-17 1-16,18-18 0</inkml:trace>
  <inkml:trace contextRef="#ctx0" brushRef="#br0" timeOffset="166313.7384">11289 12083 0,'0'53'16,"18"-36"-16,-18 18 15,17-17-15,1 0 16,17-1-16,-17 1 0,-1-18 16,19 0-16,-1-18 15,-17 18-15,-1-53 16,-17 36-16,0-36 16,-17 18-16,-19-1 15,1 1-15,0 17 16,17 18-16,0-17 15,36 17 1,17 17 0,1-17-16,-19 0 0,54 18 15,-36-18-15,36 0 16,-54 0 0,36 0-16,-17 0 15,-19 0-15,-17 18 31,-17-1-31,-1 1 0,0 35 16,18-18 0,0 18-16,18-35 15,0-18-15,-1 17 0,1-17 16,-1 0-16,19 0 16,-19-17-16,19-1 15,-19 0-15,1-17 16,-18 0-16,0 17 0,0 1 15,-18-19-15,1 19 16,-36-1-16,35 0 16,-17 18-16,17 0 15,1 0-15,17 18 16</inkml:trace>
  <inkml:trace contextRef="#ctx0" brushRef="#br0" timeOffset="166681.0789">12153 11977 0,'-17'0'16,"-1"0"-16,0 53 15,1 0 1,34 0 0,19-1-1,-19-34-15,18-18 0,1 18 16,17-18 0,-36-18-16,19 0 0,-19-17 15,-17 0-15,18 0 16,-36 17-16,-17-35 15,17 53-15,-35-18 16,36 18 0,-1 0-16,0 0 15,18 18-15,0 0 0</inkml:trace>
  <inkml:trace contextRef="#ctx0" brushRef="#br0" timeOffset="166980.9799">12629 11942 0,'-17'0'16,"17"17"-16,-18-17 0,18 53 16,0-35-16,0 17 15,18-17-15,-1 17 0,36 0 16,-35-35-1,17 0-15,1 0 0,34 0 16,-52-17-16,-1-1 16,1-17-16,0 17 0,-18-35 15,0 35-15,-36-34 16,1 34-16,-35-17 16,17 17-16,-36 18 15,54 18 1</inkml:trace>
  <inkml:trace contextRef="#ctx0" brushRef="#br0" timeOffset="169585.0683">15998 11289 0,'18'0'0,"17"0"15,-17 0-15,70 0 16,-35 0-16,124 0 16,-72 0-16,19-18 15,-1 18-15,36 0 0,159 0 16,-142-17-16,159 17 15,-141 0-15,141 0 16,-176 17 0,106-17-16,-160 0 15,72 18-15,-124 0 16,17-1-16,-34-17 16,-19 0-1</inkml:trace>
  <inkml:trace contextRef="#ctx0" brushRef="#br0" timeOffset="170228.9971">8167 11342 0,'229'0'16,"-105"-18"-16,-1 18 16,212-35-1,-158 17-15,-1 1 0,177-19 16,-177 19-16,124-19 16,-159 36-16,53 0 15,-141 18-15</inkml:trace>
  <inkml:trace contextRef="#ctx0" brushRef="#br0" timeOffset="187973.7002">2822 13970 0,'0'18'16,"0"-1"-16,18 1 0,-18 17 15,18 18-15,-18-18 16,17 36-16,-17-18 0,18 17 16,-18-17-16,0 18 0,17 35 15,-17-53-15,0 0 16,0-36-16,0 1 16,-17-18-1,17-18-15</inkml:trace>
  <inkml:trace contextRef="#ctx0" brushRef="#br0" timeOffset="188335.2501">2875 14005 0,'0'0'0,"18"-17"16,-1 17-16,36 0 15,-35 0-15,17 17 16,18 19-1,-35-19-15,17 36 16,-35-18-16,-18-17 0,1 53 16,-1-54-16,-17 36 15,35-35-15,0 17 16,18-17-16,34 35 16,1-36-16,36 19 15,-37-19 1,1 1-16,-35-1 15,-18 1-15,-18-18 0,1 18 16,-71 17-16,52-17 16,-70 17-16,71-35 15,0 18-15,17-18 16,36 0 0,35-36-16</inkml:trace>
  <inkml:trace contextRef="#ctx0" brushRef="#br0" timeOffset="188498.9877">3457 14429 0,'0'0'0,"0"35"16,0-17-16,0-1 0,18 36 16,0-18-16,17 18 15,-18-35 1,1-18-16,0 0 15</inkml:trace>
  <inkml:trace contextRef="#ctx0" brushRef="#br0" timeOffset="188597.8243">3475 14235 0,'35'0'0</inkml:trace>
  <inkml:trace contextRef="#ctx0" brushRef="#br0" timeOffset="189001.468">3739 14429 0,'0'0'0,"-17"17"0,-1 36 15,18-35 1,18 35-16,-18-36 15,17 1-15,19 0 0,-1-18 16,-17 0-16,35-18 16,-53 0-1,17-35-15,-17 36 16,-17-18-16,17 17 16,-18 18-16,18 18 15,18 87 1,17-52-16,18 71 15,-18-71-15,18 53 16,-35-54-16,17 1 16,-35-17-16,-18-1 15,1-17-15,-36-18 16,17 17-16,1-17 16,0-17-16,0 17 0,-18-36 15,17 19 1,19-72-16,-1 54 15</inkml:trace>
  <inkml:trace contextRef="#ctx0" brushRef="#br0" timeOffset="190004.3297">5098 14393 0,'-18'-17'15,"36"34"-15,-54-34 16,19 34-16,-1 19 16,0 34-1,1-35-15,17 1 0,0 17 16,17-36-16,1 1 15,0-18-15,-1 0 0,19-18 16,-19 1-16,1-54 16,0 36-16,-18-18 15,0-53-15,0 53 16,-36-53 0,1 71-16,17-18 0,-35-17 15,36 70-15,-1 0 16,1 35-1,17 0-15,35 71 0,-18-35 16,54 34-16,-18-52 16,35 18-1,-35-36-15,18-17 16,-36-18-16,18 0 16,-53-18-16,17 0 15,-17 1-15,-17-1 16,-1 1-16,-17 17 15,17 0-15,1 0 16,-1 17 0,18 1-16,18 35 0,-1-36 15,19 1-15,-19 0 0,18-18 16,18 0 0,-17 0-16,-19-18 15,-17 0-15,0-17 16,-17 17-16,-1 1 0,0-18 15,1 17-15,-1 0 0,18 1 16,-35 17 0,35 17-1,35 1 1,-17-18-16,17 18 16,-17-18-16,-1 0 15,-17-18-15,-17 0 16,-1 1-1,18-1 1,0 0-16,35 1 16,-17-1-16,52 0 15,-52 1-15,70-1 16,-52 18-16,16-17 16,-34-1-1,0 0-15,-18 1 16,0-1-16,0 0 0,-36-35 15</inkml:trace>
  <inkml:trace contextRef="#ctx0" brushRef="#br0" timeOffset="190155.5101">5750 14076 0,'18'106'16,"-36"-212"-16,54 265 0,-19-54 15,1-34-15,-1-18 16,1-18-16,0 18 0,17-18 15,-17-17-15,17-18 16,-17-18-16,-1 1 16</inkml:trace>
  <inkml:trace contextRef="#ctx0" brushRef="#br0" timeOffset="190372.8258">5962 14411 0,'-18'18'15,"36"-36"-15,-36 53 0,18 1 16,18-1-16,0-18 15,17 19 1,-17-36-16,-1 0 16,1 0-1,-18-18-15,17 0 16,-17 1-16,18 17 16,0 0 15,-1 35-31</inkml:trace>
  <inkml:trace contextRef="#ctx0" brushRef="#br0" timeOffset="190538.1833">6403 14076 0,'0'0'0,"0"17"0,18 36 16,-18-35 0,0 0-16,17-1 0</inkml:trace>
  <inkml:trace contextRef="#ctx0" brushRef="#br0" timeOffset="190638.2064">6526 14340 0</inkml:trace>
  <inkml:trace contextRef="#ctx0" brushRef="#br0" timeOffset="191050.4391">9031 13935 0,'18'106'15,"-36"-212"-15,53 282 0,-35-123 0,0 71 16,18-89 0,0 53-16,-1-70 15,1-1-15</inkml:trace>
  <inkml:trace contextRef="#ctx0" brushRef="#br0" timeOffset="191334.0978">9331 14023 0,'0'88'15,"0"-35"-15,0-18 16,18 18-16,-1-17 0,19-19 16,16 18-16,-16-35 0,-1 18 15,36-36-15,-36 1 16,18-18-1,-36-1-15,1 1 0,-18 0 16,-18-1-16,-17-34 16,17 35-16,-34-1 15,16 19-15,-17 17 16,36 17-16,17 1 16,0 0-16</inkml:trace>
  <inkml:trace contextRef="#ctx0" brushRef="#br0" timeOffset="191678.8138">9349 14429 0,'-18'17'15,"18"19"-15,0-1 16,0-18-16,0 1 0,0 17 16,0-17-16,18-18 15</inkml:trace>
  <inkml:trace contextRef="#ctx0" brushRef="#br0" timeOffset="193129.5783">10019 14005 0,'-18'0'0,"1"18"16,-1 0-16,0-1 16,18 36-16,0-18 15,18 18 1,0-17-16,35 17 15,-18-53-15,0 17 16,0-17-16,1 0 0,17-35 16,-18 0-16,-18-18 15,-17 17-15,-17-34 16,-1 35-16,-35-18 16,36 35-16,-54-17 15,53 35-15,1 0 16,-1 17-16,36 19 15</inkml:trace>
  <inkml:trace contextRef="#ctx0" brushRef="#br0" timeOffset="193429.5833">10530 13970 0,'-35'35'15,"35"1"-15,-17 34 16,17-17-16,0-18 16,17 1-16,1-19 15,17 1-15,0 0 0,54-18 16,-37-18-16,54-53 16,-70 36-16,34-36 15,-52 36-15,-36-18 16,0 18-16,-52 0 15,35 17-15,-54 18 16,37 18-16,-1 17 16,35 0-1,0 18-15</inkml:trace>
  <inkml:trace contextRef="#ctx0" brushRef="#br0" timeOffset="193635.6701">11201 14199 0,'0'0'15,"-36"36"-15,19-1 0,-18 0 16,35-17-16,-18 17 15,0-35-15</inkml:trace>
  <inkml:trace contextRef="#ctx0" brushRef="#br0" timeOffset="194270.3171">11571 13988 0,'0'0'16,"-18"0"-16,-17 53 16,18-36-16,17 18 15,-18 1-15,18 17 0,18 0 16,-1-18-16,54 0 16,-36-35-16,53 18 15,-35-36-15,18-17 16,-54 17-16,19-52 15,-36 52-15,-18-53 16,-17 54 0,-18-36-16,18 35 15,-18 1-15,35 17 16,36 17 0,35-17-1,-1 18-15,-16-18 16,34 0-16,-17 0 15,-18 0-15,1 0 0,17 0 16,-36 0 0,-34 18-1,-19-1 1,19 1-16,-1 35 16,18-36-16,0 19 0,0-19 15,35 19 1,-17-19-16,0-17 0,17 0 0,-17 0 15,17 0-15,18-17 16,-18 17-16,-17-18 16,-1 0-16,1 1 0,-18-1 15,-18-35 1,-17 18-16,17 17 0,-52-35 16,52 18-16,-17 17 15,17 1-15,-17-1 16,53 36-1,17-1 1,0 1-16</inkml:trace>
  <inkml:trace contextRef="#ctx0" brushRef="#br0" timeOffset="194559.0961">12612 13917 0,'-53'0'0,"18"0"0,-18 35 16,35-17 0,0 53-16,18-36 15,53 35-15,-17-34 16,34-1-16,-17-17 16,71-18-1,-72-18-15,54-35 16,-70 0-16,-1 18 15,-17 0-15,-18-18 0,-36-18 16,1 36-16,-71-18 16,36 35-16,-72 18 15,90 0-15,-19 18 16</inkml:trace>
  <inkml:trace contextRef="#ctx0" brushRef="#br0" timeOffset="199736.2208">20320 4886 0,'-18'-18'0,"1"18"16,-36-17-1,18 17-15,-36 17 16,36 19-16,17-1 0,-17 0 15,35 0-15,-18 1 0,36 34 16,-1-52-16,1 0 16,17-1-16,1-17 0,17 0 15,52-35 1,-69 0-16,34-54 16,-52 54-16,-18-18 0,0 0 15,0-52-15,-18 52 16,-52-53-16,34 53 15,-17 0-15,18 35 16,18 18 0,-1 18-16,0 52 0,18-17 15,18 53-15,17-53 16,36 53-16,-18-53 16,0-18-16,35 36 15,-35-36-15,0 0 16</inkml:trace>
  <inkml:trace contextRef="#ctx0" brushRef="#br0" timeOffset="200225.9009">20585 4992 0,'0'0'0,"17"0"15,19-18-15,-1 18 16,18-17-16,-36-1 15,1 0 1,-18 1-16,0-1 16,-18 0-16,-35 18 15,18 0-15,-18 18 16,36 0-16,-1 17 16,18-17-16,18 17 15,-1-18-15,36 1 16,-18 0-16,1-18 15,52 0 1,-53 0 0,0-18-16,-35 0 15,18 18-15,-18 18 32,18 17-32,-1 1 15,19 17-15,-1-36 16,35 18-16,-34-35 15,34 0 1,-52 0-16,17-52 16,-17-1-16,-18 35 15,-18-53 1,18 54-16,-35-18 16,35 17-16,-18 18 15,18 18-15</inkml:trace>
  <inkml:trace contextRef="#ctx0" brushRef="#br0" timeOffset="200677.4037">24095 4798 0,'53'-18'16,"35"-17"-1,18 0-15,-36 17 16,36-17-16,-71 17 16,1-17-16,-36 17 15,0 0-15</inkml:trace>
  <inkml:trace contextRef="#ctx0" brushRef="#br0" timeOffset="200836.3241">24342 4568 0,'0'0'0,"35"89"16,-17-36-16,17-18 0,0 53 16,-17-53-16,35 18 15,-36-17 1,1-1-16,0-18 16,-18 1-16</inkml:trace>
  <inkml:trace contextRef="#ctx0" brushRef="#br0" timeOffset="201109.5308">24606 4868 0,'36'-17'16,"-72"34"-16,89-34 0,-18-1 0,-17 18 16,0-18-16,-1 1 0,1 17 15,-18-18-15,18 1 0,-18-1 16,-18 18-16,-17-18 15,17 18-15,0 0 16,-17 18 0,18 0-16,-1 17 15,18 0-15,18-17 0,17 17 16,18 0 0,-18-17-16,-17 0 15,35-1 1,-18-17-16</inkml:trace>
  <inkml:trace contextRef="#ctx0" brushRef="#br0" timeOffset="201364.8423">25030 4798 0,'0'0'0,"0"-18"0,0 1 31,0 34-15,0 18-1,0-17-15,17 17 0,-17-17 16,18 17-16,0-17 0,-1 0 0,-17-1 16,0 18-1,0-17-15,-17 0 16,-1-18-16,-35 0 16,35 0-16,1-18 15,-1 0-15,18 1 16,0-1-16</inkml:trace>
  <inkml:trace contextRef="#ctx0" brushRef="#br0" timeOffset="201510.6676">25153 4815 0,'0'0'16,"53"-17"-16,-35-1 0,17 1 16,0-1-16,-17 18 15,17-18-15,36-17 16,-54 17-16,1 1 15,-36-1-15</inkml:trace>
  <inkml:trace contextRef="#ctx0" brushRef="#br0" timeOffset="201716.3619">25347 4480 0,'0'53'15,"0"-106"-15,0 141 0,0-52 16,0 52-16,18-53 15,-1 53 1,19-70-16,-19 17 0,1-17 16,17 0-16,-17-1 0,52-17 15,-52 0-15,35 0 16,-18-35 0,-17 35-16,-18-35 15</inkml:trace>
  <inkml:trace contextRef="#ctx0" brushRef="#br0" timeOffset="207627.6672">22366 5733 0,'18'-18'16,"-36"0"31,-35 18-32,0 0-15,0-17 16,-88 17 0,35 0-16,1 0 0,-142 0 15,123 0-15,-158 0 16,141 0-16,-159 17 16,-18 1-1,177 0-15,-141-18 16,141 17-16,-141-17 15,158 0-15,1 18 16,-89-18-16,106 0 16,-70 0-16,105 0 15,-52 18 1,70-18-16,0 0 0,35 17 0,-17-17 16,35 35-1,0-17-15,18 17 16,-1-17-16,19 17 0,17 54 15,-36-1 1,1 18 0,-18 17-1,0 18-15,0 36 16,-18-89-16,18-18 16,0 18-16,-17 89 15,17-89-15,-18 106 16,18-106-16,0 71 15,0-71-15,18 53 16,-18-88-16,0 71 16,17-71-16,-17 35 15,0-35-15,0-18 16,18 36 0,0-19-16,-18-34 15,0 17-15,17-17 0,-17 0 16,18-1-16,0 1 15,-18 0-15,17-1 0,-17 1 16,18 17 0,-1-17-16,-17 17 15,18-17-15,0 17 16,-1-17-16,1-1 16,0-17-16,-1 18 15,1 0-15,17-1 16,-17-17-16,17 18 15,-17-18-15,35 17 16,-36 1-16,54 0 16,-36-1-16,0-17 15,54 18 1,-54 0-16,18-18 0,35 17 16,-17-17-16,34 0 15,-34 18-15,-1-18 16,54 0-16,-36 18 15,71-18-15,-71 17 16,88-17 0,-87 18-16,-1-18 0,0 17 15,88 1-15,-87 0 16,105-1-16,-88-17 16,-1 18-16,1-18 0,88 0 15,-17 18 1,-72-18-16,-34 0 15,105 0-15,-17 0 16,-88 0-16,70 0 16,-71 0-16,54 0 15,-71 0 1,-18 0-16,53 0 16,-53 0-16,-17-18 0,0 18 15,-1 0-15,-17-18 16,18 18-16,-18-17 15,0-1-15,0 0 16,18-17 0,-18-18-16,17 36 15,1-54-15,0 36 16,-1 0-16,1-18 0,0 0 16,-1-71-16,1 54 15,-18-1-15,17-17 0,-17-106 16,18 106-1,-18 0-15,0-1 0,0-87 16,0 105-16,0-105 16,0 105-16,18-87 15,-18 69-15,35-69 16,-35 70 0,18-71-16,-1 88 15,-17-88-15,0 89 16,0 17-16,0 0 0,-17-35 15,17 53 1,-18 17-16,-17-35 16,17 53-16,-35-35 15,0 17-15,-35-17 16,35 17-16,-70 1 16,52 17-16,-70-18 15,70 0-15,-70 1 16,88 17-16,0-18 15,1 18-15</inkml:trace>
  <inkml:trace contextRef="#ctx0" brushRef="#br0" timeOffset="223677.3255">17586 11448 0,'0'17'16,"0"1"-16,0 17 16,0-17-16,18 52 15,-18-34-15,17 17 16,-17-36-16,36 36 15,-36-35-15,17 17 16,-17-17 0,-17-18-1</inkml:trace>
  <inkml:trace contextRef="#ctx0" brushRef="#br0" timeOffset="224001.0945">17357 11783 0,'0'0'16,"0"-18"-16,0 1 15,17-1-15,1-17 16,0 17-16,-1-17 15,19-1-15,-19 1 0,1 17 0,-1-17 16,1 0-16,17 0 16,-35 17-16,18 18 0,-18-18 15,18 18 1,-1 18-16,19 0 16,-19-1-16,1 1 0,35 17 15,-18-17-15,0-1 16,1 1-16,-19-18 15</inkml:trace>
  <inkml:trace contextRef="#ctx0" brushRef="#br0" timeOffset="237285.5649">9049 14905 0,'17'-18'15,"36"18"1,-35 0-16,17-17 16,53 17-16,-35 0 15,71 0-15,-36 0 16,18-18-16,141 0 15,-106 18-15,176-35 16,-140 35-16,158-18 16,-159 18-16,159 0 15,-176 0-15,159 0 16,-142 0-16,177 0 16,-159-17-16,141-19 15,-159 19-15,107-1 16,-178 18-1,54 0-15,-106 0 16,18 18-16,-71-1 16</inkml:trace>
  <inkml:trace contextRef="#ctx0" brushRef="#br0" timeOffset="239944.8509">17921 13635 0,'18'0'47,"-1"35"-47,1 0 15,-18 18-15,18 0 0,-18 0 16,17 0-16,-17 53 16,18-53-16,-18-18 0,18 36 15,-18-54-15,17 1 16</inkml:trace>
  <inkml:trace contextRef="#ctx0" brushRef="#br0" timeOffset="240221.7913">18309 13917 0,'-17'35'16,"17"-17"-16,-18 35 16,18-18-16,35 0 15,-17-17-15,52 0 16,-52-18-16,53 0 15,-36-18-15,-18 0 16,1 1-16,0-1 0,-18-35 16,-18 18-16,-17 0 15,0-1 1,-1 36-16,1-17 0,-36 34 16,54 1-16,-1 0 15,1 17-15</inkml:trace>
  <inkml:trace contextRef="#ctx0" brushRef="#br0" timeOffset="240394.1124">18891 14199 0,'-35'18'15,"70"-36"-15,-105 54 16,52-19-16,-17 19 15,17-19-15,18 1 16</inkml:trace>
  <inkml:trace contextRef="#ctx0" brushRef="#br0" timeOffset="240978.2298">19226 14041 0,'-53'52'16,"53"-16"-16,-17-19 15,34 36-15,19-17 16,34-19-16,-34 1 16,17-18-16,-18-18 15,53 1-15,-70-1 16,-1 0-16,1-35 15,-18 36-15,-35-36 16,-1 35-16,19 1 0,-19-1 16,1 0-1,18 18-15,17-17 0,17 17 16,36 17 0,0-17-16,18 0 15,-19 0-15,19 0 16,-36 0-1,1 0-15,-19 18 16,-34 0 0,17-1-16,-18 18 15,0-17-15,18 0 0,0-1 16,0 1-16,36 0 16,-19-1-16,1-17 15,35 0-15,-36 0 16,19 0-16,-1-35 15,-17 17-15,-18 1 0,17-1 16,-34-35-16,-1 36 16,-17-1-16,-18-17 15,35 35-15,-17-18 16,35 36 0,17-1-1,1-17-15,17 18 16</inkml:trace>
  <inkml:trace contextRef="#ctx0" brushRef="#br0" timeOffset="241257.6813">20249 13952 0,'0'0'15,"-35"18"-15,18-18 0,-19 53 16,19-35-16,17 34 15,17-16-15,1-19 16,0 1-16,-1 0 0,54 17 16,-36-35-1,36-18-15,-36 18 16,0-17-16,-17-19 16,-18 19-16,-36-36 15,19 18-15,-18 17 0,-1 0 16,1 1-16,-18 17 0,18 0 15,17 0 1</inkml:trace>
  <inkml:trace contextRef="#ctx0" brushRef="#br0" timeOffset="254998.0235">26529 5697 0,'18'0'16,"-1"-17"-1,1 17-15,-36 0 32,1-18-17,-1 18 1,0 0-16,-35 0 15,18 0-15,-71 0 16,53 0-16,0-18 16,-35 18-16,18 0 0,-124 0 15,88 0-15,-106 0 16,89 0-16,17 0 16,-18 18-16,1-18 0,-106 0 15,123 0-15,-106 0 16,106 0-1,-35 0-15,71 0 16,34 0-16,1 18 0,0-18 16,-1 17-16,36 1 15,0 0 1,0-1-16,-17 1 16,17 0-16,0-1 15,0 1-15,0-1 0,-18 1 0,18 0 16,-17 35-16,-1-18 15,18 0-15,0 1 16,0 52-16,0 18 16,18-54-16,-18-16 15,35 70-15,-35-71 16,17 35-16,-17-34 16,0-1-16,0 0 15,0-17-15,-17 17 0,17-17 16,0-1-16,-18 19 15,18-19 1,0 1 0,18-18-1,-1 18-15,19-1 16,-19-17-16,1 18 16,0 0-16,17-18 0,-17 17 15,34-17-15,-16 18 16,17-1-16,-18-17 15,36 18 1,-36-18-16,18 0 0,35 0 16,-35-18-16,70 18 15,-52 0-15,17 0 16,88 0-16,-87 0 16,16 0-16,213 0 15,-106 0 1,-1 0-1,-17 0 1,-105 0-16,16 0 0,-16-17 0,87 17 16,-88 0-16,53-18 15,-88 18 1,0-17-16,0 17 0,0-18 16,-35 0-16,-1 1 15,-17-1-15,0 0 16,0 1-16,0-36 15,0 35 1,0-70-16,0 53 16,0-89-16,0 54 15,-17-71-15,-1 70 16,0 0-16,1 1 0,-54-18 16,36 35-1,-89 17-15,71 19 16,-88 17-16,88 0 15</inkml:trace>
  <inkml:trace contextRef="#ctx0" brushRef="#br0" timeOffset="263784.9865">24201 13688 0,'0'35'16,"17"36"-16,-17-18 15,0 70 1,0-70-16,0 0 0,0 17 15,0 19-15,0-54 16,18 35-16,-1-52 16</inkml:trace>
  <inkml:trace contextRef="#ctx0" brushRef="#br0" timeOffset="264091.5919">24589 13988 0,'0'0'15,"-18"35"-15,18-17 0,0 70 16,18-53-16,17 53 16,0-70-16,53 17 15,-35-17-15,35-36 16,-35 1-16,36-36 15,-72 17-15,19-34 16,-36 34-16,-36-34 16,1 35-16,-36-18 15,36 35-15,-35 18 16,34 18-16,1 17 16,35-17-1</inkml:trace>
  <inkml:trace contextRef="#ctx0" brushRef="#br0" timeOffset="264301.7289">25471 14252 0,'-18'36'15,"36"-72"-15,-54 89 0,19-18 16,-1-17-16,0 17 16,1-17-16</inkml:trace>
  <inkml:trace contextRef="#ctx0" brushRef="#br0" timeOffset="265185.7357">25718 14129 0,'-36'35'16,"36"0"-16,0 1 0,0 17 16,18-36-16,0 1 15,17-1-15,0-17 16,-17 0-16,52 0 15,-34 0-15,-19-17 0,1-1 16,-18-17-16,0 17 16,-18-17-16,18 0 0,-53-18 15,36 17-15,-19-16 16,19 34 0,34 18-1,36 18 1,0-1-1,-18-17-15,36 18 16,0-1-16,-19-17 16,-34 18-1,-36 0 1,1 17 0,17-17-16,-18 35 15,18-36-15,0 19 16,18-19-16,-1 1 0,19-18 15,-1 0-15,-17 0 16,17 0-16,-17-18 0,35-17 16,-36 17-16,-17 1 15,0-1-15,0-35 16,-17 18-16,-19-1 16,19 1-16,-19 18 15,19-1-15,-1 0 16,18 36-1,18-18 1,-1 18-16,1-18 16,0 17-16,17-17 0,-17 18 15,17-18-15,-18 0 0,1 17 16,0-17-16,35 0 16,-36-17-16,36 17 15,-35-18-15,17 18 16,-17 0-16,-1 0 15,-17 18 1,-17 35-16,17-18 16,-18-17-16,18 17 0,0 18 15,18-35 1,-1 17-16,1-35 16,0 0-16,35-18 15,-18 1-15,18-19 16,-18-17-1,-35 36-15,-18-36 16,1 17-16,-36 1 16,18 18-16,-36-1 15,18 18-15,-17 35 16</inkml:trace>
  <inkml:trace contextRef="#ctx0" brushRef="#br0" timeOffset="290928.0022">16051 15469 0,'0'-17'0,"-35"-1"16,0 18-16,17 0 16,-17-18-16,17 18 15,-35 0-15,18 18 16,0 35-16,17-18 16,1 1-16,17-1 0,0 0 15,0 36-15,17-54 16,18 19-1,1-36-15,-1 0 16,0 0-16,1-36 16,-19 19-16,1-36 15,-1 35-15,-17 0 16,0-17-16,0 18 0,-17 17 16,17-18-16,0 36 15,0-1 1,0 18-16,17 1 0,1 70 15,-18-71-15,18 18 0,-1 17 16,1-34-16,-18-1 16,0-18-16,18 1 15</inkml:trace>
  <inkml:trace contextRef="#ctx0" brushRef="#br0" timeOffset="291384.8024">16439 15452 0,'0'0'16,"-17"-18"-16,-1 18 15,1 18 1,17-1-16,0 1 0,0 35 15,17-18-15,18 36 16,-17-36-16,35 53 16,-35-35-1,17 18-15,-17-36 16,-18 35-16,0-52 16,-36 17-16,19-17 15,-36-18 1,17 0-16,-16-35 15,34 17-15,18-52 16,0 34-16,35-52 16,0 53-16,36-36 15,-36 36-15,36-18 16,-36 18-16,-35 0 16,0 17-16,-18 18 15,1-18-15,-18 18 0,17 0 16,-35 18-16,18-18 15,17 0-15,18 18 0</inkml:trace>
  <inkml:trace contextRef="#ctx0" brushRef="#br0" timeOffset="292025.7555">17427 15258 0,'-17'0'16,"-1"0"-16,18 35 15,-35 35 1,35-17-16,-18 18 16,-17 88-16,17-71 15,-35 106-15,36-124 16,-19 54-16,19-53 15,-1-19 1,18-34-16</inkml:trace>
  <inkml:trace contextRef="#ctx0" brushRef="#br0" timeOffset="292402.8171">17886 15628 0,'0'18'31,"-18"52"-15,18-34-16,0 69 15,0-69-15,0 52 16,0-53-16,18 18 15,-18-35-15,0-1 16,17-17 0</inkml:trace>
  <inkml:trace contextRef="#ctx0" brushRef="#br0" timeOffset="293438.0171">18927 15222 0,'0'-17'15,"0"34"-15,0-17 16,-18 36-16,18-1 16,-18 18-16,-35 88 15,18-53-15,0 0 0,0 18 16,-36 88-1,36-123-15,17-18 0,0 0 16,18 0-16,-17-18 0,17-18 16,0 1-16,17 0 15,1-18-15,-18-18 16</inkml:trace>
  <inkml:trace contextRef="#ctx0" brushRef="#br0" timeOffset="293777.2383">19262 15628 0,'0'18'15,"0"-1"-15,0 1 0,0 70 16,0-53 0,0 1-16,17 52 15,1-53-15,0 18 16,-18-35-16,17-1 15,-17 1-15</inkml:trace>
  <inkml:trace contextRef="#ctx0" brushRef="#br0" timeOffset="294743.8535">19879 15787 0,'-18'17'0,"36"-17"47,-18 18-47,18-18 15,-1 0 1,-17-18-1</inkml:trace>
  <inkml:trace contextRef="#ctx0" brushRef="#br0" timeOffset="294966.6606">20302 15399 0,'-17'0'0,"17"35"16,-18 0-16,-17 1 0,17 17 16,-17 70-16,0-52 15,-1 34 1,36-52-16,-17 18 16,17-54-16,-18 19 15</inkml:trace>
  <inkml:trace contextRef="#ctx0" brushRef="#br0" timeOffset="295272.7412">20443 15875 0,'0'0'15,"0"18"-15,0-1 16,18-17 0,0 0-1,-18 18 32,0-36-16,0 1-15</inkml:trace>
  <inkml:trace contextRef="#ctx0" brushRef="#br0" timeOffset="307512.6847">15928 17180 0,'0'-17'16,"-18"17"-1,1-18 1,-1 18-16,-17-18 16,17 18-16,-17 0 15,0 0-15,-1 18 0,-52 17 16,53 1-16,-18 16 15,35-16 1,1 34-16,17-34 16,17-19-16,1 1 0,35 17 15,-36-35 1,72-17-16,-54-1 0,0 0 16,-17 1-16,35-36 15,-53 17-15,0-17 16,0 18-16,0 0 15,0 17-15,-18 1 0,0-1 16,18 36 0,0 70-1,18-35 1,-18 53-16,18-53 16,-1 52-16,-17-52 15,18-17-15,-18-1 0,18 0 16,-1 0-1,-17-17-15,18-18 16</inkml:trace>
  <inkml:trace contextRef="#ctx0" brushRef="#br0" timeOffset="307936.0368">16316 17233 0,'-35'0'16,"70"0"-16,-88 0 0,35 0 0,1 0 15,-1 18-15,1-18 0,-1 35 16,0-17-16,1 35 16,17-36-16,0 36 15,0-35-15,17 0 0,1-1 16,17-17-1,-17-17-15,17-19 16,-17 1-16,-1 17 16,1-17-16,0 0 15,-18-1-15,0 19 16,0 52 15,0 36-31,17-36 16,-17 18-16,18 53 15,0-53-15,-18 0 0,17 17 16,1-17 0,-1-35-16,1-18 15,0 0 1</inkml:trace>
  <inkml:trace contextRef="#ctx0" brushRef="#br0" timeOffset="308152.8162">16669 17498 0,'0'-18'15,"0"36"-15,17-36 16,-17 1 0</inkml:trace>
  <inkml:trace contextRef="#ctx0" brushRef="#br0" timeOffset="308574.3025">16898 17251 0,'0'0'0,"18"0"15,-1 0-15,19 0 0,-19-18 16,19 18-16,-19-17 0,18-1 16,-17 18-16,0 0 0,-1-18 15,-34 18 1,-19 18-1,1-18-15,18 18 0,-19-1 16,-17 18 0,18-17-16,35 17 0,-18 1 15,18 17 1,36-18-16,-1-17 16,88 70-16,-52-35 15,0 0 1,-54-53-16,1 35 15,-18-18-15,-53 1 16,35-18 0,-17 0-16,0 0 0,-36 0 15,36 0-15,0 0 16,17 0-16</inkml:trace>
  <inkml:trace contextRef="#ctx0" brushRef="#br0" timeOffset="309163.6761">17974 16933 0,'-18'36'0,"1"-1"16,-1 0-16,18 18 15,-18 18-15,1-1 0,-18 89 16,17-88-16,18 17 0,-18 35 15,18-88-15,0 18 16,0-35 0,0 0-16</inkml:trace>
  <inkml:trace contextRef="#ctx0" brushRef="#br0" timeOffset="309736.739">18733 17463 0</inkml:trace>
  <inkml:trace contextRef="#ctx0" brushRef="#br0" timeOffset="310649.3676">19032 17163 0,'-17'0'15,"17"-18"-15,17 18 16,19-18-1,-19 18-15,54 0 16,-54 18 0,19-18-16,-19 18 0,1 35 15,-18-18-15,-18 35 16,-17-34-16,-18 17 16,36-18-16,-19-17 15,19-1 1,17 1-16,35-18 15,35-18 1,1-17-16</inkml:trace>
  <inkml:trace contextRef="#ctx0" brushRef="#br0" timeOffset="311027.2348">19473 17198 0,'36'-18'16,"-1"1"-16,0-1 15,-17 0-15,17 1 16,-35-1-16,-35 18 16,17 0-16,-52 35 15,34-17 1,-17 17-16,36-17 15,-1 17-15,18 0 16,18-35-16,35 36 16,17-1-1,-34-17-15,16-1 0,-34 1 16,0 0 0,-36-1-16,-17 1 15,0-18-15,-18 18 16,17-18-16,19 0 15,-19 0-15,19 0 16</inkml:trace>
  <inkml:trace contextRef="#ctx0" brushRef="#br0" timeOffset="311845.3355">20514 16916 0,'0'17'15,"-18"19"1,18-1-16,0 0 15,-17 71 1,-1-35-16,-17 70 16,17-71-16,-35 89 15,36-106-15,-1 0 0,18-18 16,-18 18 0,36-53-1,0-18-15</inkml:trace>
  <inkml:trace contextRef="#ctx0" brushRef="#br0" timeOffset="312180.196">20884 17410 0,'0'17'0,"18"-17"32,0 0-32,-18-17 15</inkml:trace>
  <inkml:trace contextRef="#ctx0" brushRef="#br0" timeOffset="312479.0185">21114 17110 0,'35'-18'16,"0"18"-1,-17 0-15,53 0 16,-54 0-16,36 35 15,-53-17-15,0 17 0,0 18 16,-18-18-16,-17 36 16,18-36-1,-19 1-15,36-19 16,0 1-16,36-18 16,16 0-1,-16-18-15</inkml:trace>
  <inkml:trace contextRef="#ctx0" brushRef="#br0" timeOffset="312896.5278">21713 17145 0,'0'0'0,"36"0"15,-19 0-15,1-18 16,35 1-16,-35 17 16,17-18-1,-17 18-15,-18-18 16,-18 18-16,-17-17 16,17 17-16,-35 17 15,35 1-15,-35 17 16,36-17-16,-1 35 15,18-18-15,18-17 16,-1-1-16,19 19 0,52-1 16,-53-17-16,53 17 15,-70-17-15,17-1 16,-35 1-16,0 0 16,-53-1-1,18-17-15,0 18 0,-71-18 16,71 0-16,-1 0 15,-16 0 1,34 0-16</inkml:trace>
  <inkml:trace contextRef="#ctx0" brushRef="#br0" timeOffset="313985.3266">18715 17392 0,'-35'0'15,"17"0"-15,36-18 16,17 1-1,71-1 1,-36 0-16,107 1 16,-72-1-16,107 0 15,-106 1-15,88-1 16,-123 18-16,-1 0 16,-35 0-16,-52 18 15,-54-1 1</inkml:trace>
  <inkml:trace contextRef="#ctx0" brushRef="#br0" timeOffset="314537.3805">18715 17886 0,'18'0'15,"-18"17"1,17-17-1,1 0 17</inkml:trace>
  <inkml:trace contextRef="#ctx0" brushRef="#br0" timeOffset="315197.4369">19156 17745 0,'0'0'0,"-18"0"31,1 17-15,-1 1-16,18 17 16,0-17-16,0 17 15,18-17-15,17-1 16,-18 1-1,19 0-15,-19-18 0,19 17 16,-1-17-16,18 18 16,-35-18-16,34 0 15,-34-18-15,0 1 16</inkml:trace>
  <inkml:trace contextRef="#ctx0" brushRef="#br0" timeOffset="315397.2978">19385 17851 0,'0'0'0,"0"70"15,-17-17-15,17 0 0,0-18 16,0 18-16,17-18 0,1 36 15,-18-53 1,17-18-16</inkml:trace>
  <inkml:trace contextRef="#ctx0" brushRef="#br0" timeOffset="316220.7616">20884 17463 0,'-17'0'16,"34"0"15,1 0-15,-18-18-16,53 18 15,0-18-15,0 1 16,0-1-16,17 0 0,124-35 16,-88 36-16,0-1 15,0-17-15,70 0 16,-105 35-16,35-18 16,-89 18-16,1 18 15</inkml:trace>
  <inkml:trace contextRef="#ctx0" brushRef="#br0" timeOffset="316866.8367">21043 17956 0,'-17'0'16,"34"0"-1,1 18 1,-1-18-16,1 0 16,0 0-1,-1 0-15,1 0 16</inkml:trace>
  <inkml:trace contextRef="#ctx0" brushRef="#br0" timeOffset="318156.1302">21572 17798 0,'0'17'141,"0"1"202,18 0-327,-18 17-16,18 18 16,-18-18-16,17 0 15,-17-17-15,18 17 16,-18-17-16,18 0 0,-1 17 15,-17-18 1</inkml:trace>
  <inkml:trace contextRef="#ctx0" brushRef="#br0" timeOffset="318562.8468">22066 17992 0,'-17'17'15,"17"1"-15,17 0 16,1-18 0,0 0-16,-1-18 15,1 0 1</inkml:trace>
  <inkml:trace contextRef="#ctx0" brushRef="#br0" timeOffset="318789.8809">22525 17745 0,'0'0'15,"-35"88"-15,17-35 0,-17 53 16,17-53-16,0 0 15,18-18-15,0 0 0,0-17 16,0-1-16,18 1 16,0-36-16</inkml:trace>
  <inkml:trace contextRef="#ctx0" brushRef="#br0" timeOffset="318934.9472">22719 18150 0,'0'18'15,"0"-36"-15</inkml:trace>
  <inkml:trace contextRef="#ctx0" brushRef="#br0" timeOffset="321110.2107">17868 17780 0,'18'0'31,"-18"-18"-16,0 36 1,-18 0-16,18 35 16,0-18-1,0 53-15,0-35 16,0-18-16,18 53 16,-18-70-16,0 17 0,17 1 15,1-36-15,0 0 16</inkml:trace>
  <inkml:trace contextRef="#ctx0" brushRef="#br0" timeOffset="322010.0833">20338 17780 0,'17'0'16,"1"0"15,-36 0 16,18 35-32,-17 1-15,-1 34 16,0-35-16,18 18 16,-17 0-16,17 0 0,-18 18 15,18-36-15,0-17 16,18 17-16,-18-17 15</inkml:trace>
  <inkml:trace contextRef="#ctx0" brushRef="#br0" timeOffset="357630.0959">21643 10654 0,'0'-18'0,"18"18"47,70 0-31,-35-17-16,105 17 15,-69-18-15,16 18 16,19-18-16,-18 1 0,123-1 16,-123 18-16,53-18 15,-106 18-15,-1 0 16,-52 18-16,-17-18 15</inkml:trace>
  <inkml:trace contextRef="#ctx0" brushRef="#br0" timeOffset="358020.9437">22119 10301 0,'0'0'15,"-70"18"-15,17-18 0,-71 35 16,71-17-16,-70 35 16,70-36-16,0 1 15,18 0-15,-18 34 16,35-16-16,18 17 16,18-18-16,-1 0 0,36 0 15,71 18 1,-71-35-16,35 17 15,-17-17-15,17-18 0,35 35 16,-88-17-16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06:01.5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212 3651 0,'-18'0'16,"0"0"-16,18 18 15,-17-18-15,34 0 32,1 0-32,0 0 15,-1-18-15,19 18 0,34 0 16,-35 0 0,1 18-16,17-18 0,-18 18 15,0-18-15,53 17 16,-70 1-16,35-1 15,-18-17-15,-17 0 16,-18 18-16,0-36 16,0 1-1</inkml:trace>
  <inkml:trace contextRef="#ctx0" brushRef="#br0" timeOffset="377.9394">529 3440 0,'0'17'0,"18"1"15,35 17 1,-18-17-16,36 35 16,-54-36-16,54 36 15,-36-17-15,18 16 16,-35-34-16,17 17 16,-35-17-16,0 35 15,-18-35 1,-17 34-1,-18-16-15,18-19 0,-18 36 16,35-35 0,1 17-16,-1-17 15,36 0-15</inkml:trace>
  <inkml:trace contextRef="#ctx0" brushRef="#br0" timeOffset="36652.8428">5151 6756 0,'-18'0'32,"36"0"61,-1 0-77,1 0 0,17 0-16,-17 0 15,-1 0-15,1-18 16,17 18-16,18 0 0,-17-18 15,-1 18-15,0 0 16,18 0-16,35 0 16,-53-17-16,18 17 0,0 0 15,-17 0-15,52 0 16,-53 17-16,53-17 16,-35 18-16,-18-18 15,71 0-15,-53 0 16,53 0-16,-53-18 15,17 18-15,-17 0 0,18 0 16,35 0-16,-71 0 16,53 0-1,-35 0-15,53 0 16,-53 0-16,17 0 16,-17 0-16,18 0 0,0 0 0,52-17 15,18 17 1,-88 0-16,0-18 0,70 18 15,-70 0 1,18 18-16,-18-18 0,17 0 16,-17 17-16,88-17 15,-70 0-15,-1 0 0,-17 0 16,53 18 0,-53-18-16,0 0 0,18 18 15,-36-18-15,0 0 16,36 17-16,-36-17 15,18 0-15,-18 0 16,0 0-16,-17 0 16,17 0-16,1-17 15,-19 17-15,1 0 16</inkml:trace>
  <inkml:trace contextRef="#ctx0" brushRef="#br0" timeOffset="38147.6254">11483 6844 0,'18'0'47,"-1"0"-31,1 18 0,-1-18 15,1 0-16,0 0 1,-1 0 0,1 0-16,0 0 15,-1 0 1,1 0-16,17 0 16,-17 0-16,0 0 15,-1 0-15,18 0 16,1 0-16,-19 0 15,19 0-15,-1 0 0,-17 0 16,52 0-16,-35 0 16,54 0-1,-54 0-15,0 0 0,36 17 16,-18-17-16,-18 0 16,71 0-16,-53 0 15,0 0-15,52 0 16,-52 0-16,0 0 0,71-17 15,-71 17-15,70 0 16,-70 0 0,0 0-16,70 0 15,-70 17-15,18-17 0,35 0 16,-36 18-16,-17-18 16,35 0-16,-17 0 0,-1 17 15,107-17 1,-89 0-16,0 0 0,0 0 15,1-17-15,69 17 16,-87-18-16,-1 18 0,1 0 16,0-17-16,70 17 15,-53 0-15,-18 0 0,19 0 16,69 0 0,-69 0-16,-19 17 0,54-17 15,-54 18 1,-17-18-16,35 0 0,-52 17 15,34-17-15,-35 0 16,18 0 0,-35 0-16,17-17 15,-17 17-15,-18-18 16,-18 18-16,1-17 16</inkml:trace>
  <inkml:trace contextRef="#ctx0" brushRef="#br0" timeOffset="45450.6705">20232 6791 0,'17'0'47,"-17"18"-31,18-18-16,0 0 31,-1 0-16,1-18 1,0 0-16,-1 1 16,19-1-1,-19 18-15,18-18 16,-17 18-16,17 0 16,-17 0-16,17 0 15,-35 18-15,18 0 16,0-1-1,-1-17-15,1 0 16,0 0 0,-1 0-16,1-17 15,17-1 1,0 18-16,-17 0 16,0-18-16,-1 18 15,1 0-15,0 18 16,-1-18-16,1 0 15,17 18-15,-17-18 16,17 0 0,-35-18-16,35 18 15,-17 0-15,0 0 16,-1 0-16,18 0 16,-17 0-1,0 0 1,-1 0-16,1 0 15,0 0 1,-1 0-16,1 0 16,0-18-16,-1 18 15,1-17-15,17-1 0,-17 1 0,-1 17 16,1-18-16,17 0 16,-17 18-16,0 0 15,-1 0-15,19 0 16,-19 18-1</inkml:trace>
  <inkml:trace contextRef="#ctx0" brushRef="#br0" timeOffset="52174.1625">23266 6879 0,'17'0'16,"-17"-17"15,18 17-15,0 0-16,-1 0 328,1 0-281,-18 17-32,18-17 32,-1 0-16,-17-17-15,18 17 0,-1 0-16,1 0 15,0 0-15,-1 0 16,1 0 0,0-18-16,-1 18 0,1 0 15,0 0-15,-1 0 16,1 0-16,-1 0 0,1 0 15,17 0 1,-17 0-16,0 0 0,17 0 16,18 0-16,0 0 15,-18 0-15,0 0 16,18 0 0,-17 0-16,-19 0 0,54 0 15,-36 0-15,0 0 16,53 0-16,-52 0 15,34 0-15,-34 0 16,-1 0-16,0 0 0,0 0 16,36 0-16,-53 0 15,52 0 1,-52 0-16,35 0 16,-36 0-16,1 0 15,-36 0-15</inkml:trace>
  <inkml:trace contextRef="#ctx0" brushRef="#br0" timeOffset="80465.4567">2117 2805 0,'-18'0'62,"18"17"-46,-18 1-16,1 17 15,-1-17-15,0 35 16,18-36-16,0 72 16,-17-54-1,17 35-15,0-17 16,17 18-16,-17-36 16,36 0-16,-19-17 15,-17 0-15,18-18 0,0 17 16,-1-17-1,-17-17 1</inkml:trace>
  <inkml:trace contextRef="#ctx0" brushRef="#br0" timeOffset="80742.88">2258 3122 0,'0'18'16,"0"-1"-1,0 1 1,0 0-16,0 17 15,0-17-15,17 17 16,-17-18-16,18 1 16</inkml:trace>
  <inkml:trace contextRef="#ctx0" brushRef="#br0" timeOffset="80915.8808">2258 2981 0,'-18'-18'0,"18"1"16,18-1 0</inkml:trace>
  <inkml:trace contextRef="#ctx0" brushRef="#br0" timeOffset="81208.8837">2346 2787 0,'18'0'16,"-1"35"0,1-17-16,0 0 15,17 34-15,-18-16 16,1 52-16,-18-53 16,0 53-16,-18-35 15,1 18 1,-1-36-16,18 0 0,-17-17 15,17 17-15,-18-17 16</inkml:trace>
  <inkml:trace contextRef="#ctx0" brushRef="#br0" timeOffset="93821.7194">6879 2752 0,'-17'0'16,"-1"0"0,0 0-1,1 0 1,17 35-1,-18-17-15,18 35 16,-18-18-16,18 53 16,0-53-1,0 18-15,18 18 16,0-36-16,17 18 16,-17-18-16,-1 0 15,1-17-15,-1-18 16,1 0-16,-18-18 15</inkml:trace>
  <inkml:trace contextRef="#ctx0" brushRef="#br0" timeOffset="94005.3811">7003 3052 0,'0'35'15,"17"-18"1,-17 19 0,0-19-16,18 1 15,0-18-15</inkml:trace>
  <inkml:trace contextRef="#ctx0" brushRef="#br0" timeOffset="94162.5161">7020 2822 0,'0'-17'16,"18"17"15</inkml:trace>
  <inkml:trace contextRef="#ctx0" brushRef="#br0" timeOffset="94388.818">7108 2699 0,'18'53'16,"0"-36"-16,-18 19 0,35 34 15,-17-17-15,17 53 16,-17-53-16,-1 35 16,-17-35-16,18 17 15,-18-34-15,-18 17 16</inkml:trace>
  <inkml:trace contextRef="#ctx0" brushRef="#br0" timeOffset="99472.5184">6209 4216 0,'-18'0'16,"36"0"15,0 0-15,17 0-16,-18-18 0,72 18 15,-36 0 1,-1 0-16,72 0 16,-53 0-16,70 0 15,-88 0-15,70 0 16,-70 0-16,17-18 15,-34 18-15,-19 0 16,-34 0 0</inkml:trace>
  <inkml:trace contextRef="#ctx0" brushRef="#br0" timeOffset="108277.4507">14499 2787 0,'0'-18'0,"0"1"32,-17 34-1,17 1-15,-18 0-16,18 17 15,-18-17-15,18 17 0,0 0 16,0-17-16,0 52 15,0-34-15,18-1 16,0-18-16,-18 19 0,35 17 16,-35-36-1,17 1-15,19 0 16,-19-1-16,1-17 16</inkml:trace>
  <inkml:trace contextRef="#ctx0" brushRef="#br0" timeOffset="108452.6949">14658 3034 0,'0'18'0,"18"17"16,-18 0-1,17-17-15,1-1 16,-18 1-16,17-18 15</inkml:trace>
  <inkml:trace contextRef="#ctx0" brushRef="#br0" timeOffset="108587.3729">14676 2910 0,'0'0'0,"-18"0"15</inkml:trace>
  <inkml:trace contextRef="#ctx0" brushRef="#br0" timeOffset="108820.6472">14764 2699 0,'17'17'16,"19"19"-16,-19-1 15,19 36 1,-19-19-16,1 54 16,-18-70-16,-18 52 15,1-53-15,-19 18 16,36-18-16,-17-17 15</inkml:trace>
  <inkml:trace contextRef="#ctx0" brushRef="#br0" timeOffset="109838.5119">19050 3563 0,'0'-18'0,"-18"18"16,1 0 15,17 18-15,0 0-16,-18 17 15,18-17-15,0 35 16,0-36-16,0 36 16,0-35-16,18 35 15,-1-36-15,1 19 16,0-19-1,-1 1-15,1-18 16</inkml:trace>
  <inkml:trace contextRef="#ctx0" brushRef="#br0" timeOffset="109994.7788">19156 3757 0,'0'18'15,"17"-1"1,-17 1-16,18 0 16,0-1-1,-1-17-15</inkml:trace>
  <inkml:trace contextRef="#ctx0" brushRef="#br0" timeOffset="110135.0723">19191 3616 0,'0'-18'15</inkml:trace>
  <inkml:trace contextRef="#ctx0" brushRef="#br0" timeOffset="110350.4057">19332 3528 0,'36'0'16,"-19"17"0,1 1-16,17 35 15,-17-35-15,-1 52 0,-17-35 16,0 1-16,0-19 15,-17 19-15,17-19 0,-53 36 16,35-35-16,1-18 16</inkml:trace>
  <inkml:trace contextRef="#ctx0" brushRef="#br0" timeOffset="111102.3677">21943 3140 0,'17'0'15,"1"0"-15,35 17 16,0 1-16,53 0 16,-53-1-1,-18 1-15,0 0 0,0 17 0,-17-18 16,-18 1-16,0 17 0,-35 18 15,17-35 1,-17 17-16,-18-17 0,-18 17 16,36 0-1,18-35-15,17 18 0,17 17 16,1-17-16,17 0 16,53-1-16,-52-17 15,16 0-15,1 0 16,-35 18-16,0-18 15,-36-18 1,-17 1-16,17 17 16</inkml:trace>
  <inkml:trace contextRef="#ctx0" brushRef="#br0" timeOffset="111251.0517">21978 3422 0,'35'0'15,"1"0"-15,-1-18 0,71 18 16,-53-17 0,70 17-16,-88 0 15,1 0-15</inkml:trace>
  <inkml:trace contextRef="#ctx0" brushRef="#br0" timeOffset="111512.9437">22666 2822 0,'-18'0'16,"18"18"-1,0 17-15,0 0 16,0 1-16,0-1 0,18 36 15,-18-19 1,18-16-16,-1-1 0,1-17 16,17 35-16,-17-36 15,-1 1-15,1-18 0,0-18 16</inkml:trace>
  <inkml:trace contextRef="#ctx0" brushRef="#br0" timeOffset="111641.1217">22878 3069 0,'17'35'16,"-17"-17"-16,0 17 0,18 1 15,0-19-15,17 19 16</inkml:trace>
  <inkml:trace contextRef="#ctx0" brushRef="#br0" timeOffset="111773.4477">22931 2946 0,'17'0'32</inkml:trace>
  <inkml:trace contextRef="#ctx0" brushRef="#br0" timeOffset="111987.6496">23036 2822 0,'18'18'16,"0"-18"-16,17 35 0,18 18 15,-35 0-15,34 35 16,-34-53-1,-18 18-15,0 36 16,0-54-16,0 0 0,-35 18 16,35-35-1</inkml:trace>
  <inkml:trace contextRef="#ctx0" brushRef="#br0" timeOffset="112230.0733">23548 3316 0,'70'0'16,"19"-18"-1,-54 18-15,0 0 16,1 0-16,-36 18 16</inkml:trace>
  <inkml:trace contextRef="#ctx0" brushRef="#br0" timeOffset="112380.3107">23671 3563 0,'89'0'16,"-36"0"-16,-36-18 0,1 36 15</inkml:trace>
  <inkml:trace contextRef="#ctx0" brushRef="#br0" timeOffset="113709.2998">24306 3351 0,'0'18'15,"0"17"1,0 1-1,0 34-15,0-35 16,18 18-16,-18-17 16,18-19-16,35 36 15,-36-53-15,1 0 0,35 0 16,-18-35 0,-17 17-16,-18 1 15,0-1-15,17 0 16,-17 1-16,18 34 15,0 19 1,-1-1-16,19-17 0,16-1 16,-34 1-1,35-18-15,-35 0 16,-1-18-16,1 1 16,-18-36-16,-18 35 15,-17-53 1,17 54-16,1-18 15,-1 17-15,18 0 16</inkml:trace>
  <inkml:trace contextRef="#ctx0" brushRef="#br0" timeOffset="113959.9745">24959 3104 0,'18'-35'0,"35"18"16,-36-1 0,19 18-16,34-18 15,1 1-15,-54 17 16,1 0-16,-53 0 31</inkml:trace>
  <inkml:trace contextRef="#ctx0" brushRef="#br0" timeOffset="114077.1097">25083 3104 0,'35'71'0,"0"-18"15,-17-18-15,17 36 16,-17-54-16,-1 19 15,-17-19-15</inkml:trace>
  <inkml:trace contextRef="#ctx0" brushRef="#br0" timeOffset="114394.4508">25471 3316 0,'35'18'15,"-18"-18"-15,36 17 16,-17 1-16,34 17 15,-34-17-15,34 17 16,-35-17 0,18 17-16,-35-17 15,0-1-15,-36-17 16</inkml:trace>
  <inkml:trace contextRef="#ctx0" brushRef="#br0" timeOffset="114599.5985">25823 3263 0,'-53'35'0,"36"-17"15,-18 17-15,-18 36 16,35-18-16,18 17 15,0-34-15,0 17 16,18-36-16,-1-17 16</inkml:trace>
  <inkml:trace contextRef="#ctx0" brushRef="#br0" timeOffset="114933.7821">26070 2734 0,'-17'18'16,"-1"17"0,0 36-16,18-36 15,18 53-15,17 0 16,1-53 0,-19 1-16,18 17 15,1-18-15,-36-17 16,17-18-16</inkml:trace>
  <inkml:trace contextRef="#ctx0" brushRef="#br0" timeOffset="115093.5124">26300 3016 0,'17'36'16,"1"-1"-16,17 18 15,0-36 1</inkml:trace>
  <inkml:trace contextRef="#ctx0" brushRef="#br0" timeOffset="115233.4407">26370 2928 0,'0'-18'16,"18"18"0</inkml:trace>
  <inkml:trace contextRef="#ctx0" brushRef="#br0" timeOffset="115438.6333">26511 2769 0,'18'0'16,"0"18"-16,-1 0 0,18 35 15,-17-18-15,0 53 16,-18-53 0,0 1-16,0-1 0,-36 35 15,19-52-15,-1 17 16,1-17-16,-1-18 0</inkml:trace>
  <inkml:trace contextRef="#ctx0" brushRef="#br0" timeOffset="115939.5387">26899 3369 0,'18'0'16,"35"0"-1,-18 0-15,53-18 16,-52 18-16,-1 0 0,35 0 16,-34 0-1,-19 0-15,1 0 16,0 0-16</inkml:trace>
  <inkml:trace contextRef="#ctx0" brushRef="#br0" timeOffset="116123.2871">27146 3193 0,'0'17'15,"18"1"1,-18 0-16,0 17 0,0 35 15,18-34-15,-18 34 16,0-34-16,17-1 16,-17 0-16,18 0 0,-1-17 15,-17 0-15</inkml:trace>
  <inkml:trace contextRef="#ctx0" brushRef="#br0" timeOffset="116584.5735">27605 2734 0,'18'53'15,"-18"0"-15,17 0 0,-17 88 16,18-71-16,-1 89 16,-17-106-1,0 0-15,18-18 0,0 18 16,-18-35-16,0-36 16,0 1-1,17-36-15,-17 17 16,18 19-16,17-19 0,18 1 15,0 53 1,-18-1-16,-17 19 16,17 52-16,-17-53 15,-18 1-15,0-1 0,0 0 16,-18 0 0,-17-17-16,17-18 0,1 0 0,-54-18 15,36 18-15,0-35 16,17 17-1,0 18-15,1 0 16</inkml:trace>
  <inkml:trace contextRef="#ctx0" brushRef="#br0" timeOffset="136749.3439">27217 4939 0,'17'18'63,"19"-1"-48,-19 1-15,54 35 16,-36-18-16,36 18 16,-18-18-16,17 36 15,-17-54-15,-18 1 16,18 17-16,-35-17 15,17 0-15,-52-36 32,-1 0-17</inkml:trace>
  <inkml:trace contextRef="#ctx0" brushRef="#br0" timeOffset="137017.4882">27711 4921 0,'0'0'0,"-18"0"16,-17 18-16,17 0 15,1 17-15,-36 53 16,17-35-16,1 0 16,0-18-16,17 18 0,0-18 0,1-17 15,17 17-15,-18-17 16,18 0-16,-17-18 0</inkml:trace>
  <inkml:trace contextRef="#ctx0" brushRef="#br0" timeOffset="137611.5989">28028 4445 0,'-17'-18'16,"-1"18"0,0 0-1,18 36-15,0-19 16,-17 19-16,17-19 16,0 36-16,17-18 15,-17 1 1,18-1-16,0 0 0,-18-17 15,17 17 1,1-35-16,-1 18 16,1-18-16</inkml:trace>
  <inkml:trace contextRef="#ctx0" brushRef="#br0" timeOffset="137783.9456">28169 4657 0,'18'17'15,"-18"1"-15,18 17 16,-1-17-16,-17 0 0,18-1 16,0 1-16</inkml:trace>
  <inkml:trace contextRef="#ctx0" brushRef="#br0" timeOffset="137923.0293">28240 4533 0,'0'0'0,"18"0"15</inkml:trace>
  <inkml:trace contextRef="#ctx0" brushRef="#br0" timeOffset="138166.4758">28293 4339 0,'17'18'15,"1"-1"-15,0 1 0,17 35 16,-17-18-16,-1 1 16,1-1-16,17 53 15,-35-53-15,0 1 0,0 17 16,0-36 0,-17 18-16,-1-17 15,18 0-15</inkml:trace>
  <inkml:trace contextRef="#ctx0" brushRef="#br0" timeOffset="140396.7908">27517 6068 0,'0'-18'0,"0"1"16,0 34 15,0 18-15,0 1-16,0 34 15,17-34-15,1-1 16,0-18-16,-1 1 0,19 0 16,-19-1-16,1 1 0,35-18 15,-36-18-15,1-17 16,0 0-16,-1-18 15,-17 18 1,0-18-16,0 35 16,0 36-1,18 17-15,0 18 16,17 35 0,-18-35-16,19 35 15,-36-53-15,17 36 16,-34-53-16,-1 35 15,0-53-15,-34 17 16,16-17-16,-17 0 16,18-17-16,-18-19 15,36 36-15,-19-35 16,36 17-16,0 1 16</inkml:trace>
  <inkml:trace contextRef="#ctx0" brushRef="#br0" timeOffset="140749.2527">28063 5592 0,'-17'17'32,"-1"18"-32,18-17 0,0 53 15,0-36-15,0 0 0,0 0 16,0 1-16,18 34 15,-1-34-15,1-1 16,0-17-16,17 17 16,-17-35-16,-18 17 15,17-17-15</inkml:trace>
  <inkml:trace contextRef="#ctx0" brushRef="#br0" timeOffset="140903.903">28222 5874 0,'0'35'16,"18"0"-16,-18-17 15,18 0-15,-1-1 16,1 1 0</inkml:trace>
  <inkml:trace contextRef="#ctx0" brushRef="#br0" timeOffset="141041.8448">28293 5768 0,'0'18'32,"17"-18"-17</inkml:trace>
  <inkml:trace contextRef="#ctx0" brushRef="#br0" timeOffset="141253.7824">28363 5627 0,'18'17'15,"0"1"-15,17 53 16,-17-36-16,-1 0 0,18 53 15,-35-52-15,0-1 16,0 36-16,-17-54 16,-18 36-16,17-35 15,-35-1 1</inkml:trace>
  <inkml:trace contextRef="#ctx0" brushRef="#br0" timeOffset="141881.5001">27570 7038 0,'-18'0'15,"36"0"-15,17 0 16,0 0-1,36 0-15,-36 0 16,18 18 0,-53-1-16,18 18 0,-36-17 15,-17 35 1,-1-18-16,1 18 16,17-17-16,18-19 0,0 1 15,0-1-15,18 19 0,35-19 16,-35 1-1,17 0-15,0-18 0,18 0 16,-35 0-16,17 0 16,-53-18-1,-52 0 1</inkml:trace>
  <inkml:trace contextRef="#ctx0" brushRef="#br0" timeOffset="142015.4953">27517 7285 0,'35'-18'16,"-17"1"-16,35 17 0,35-18 16,18 0-1,-18 18 1,-53 0-16,-17 0 16</inkml:trace>
  <inkml:trace contextRef="#ctx0" brushRef="#br0" timeOffset="142316.1331">28169 6720 0,'-17'18'16,"-1"0"-16,18 35 15,0-18-15,18 18 16,-1-18-16,1 0 16,0-17-16,-1 17 0,1 1 15,0-19-15,-1 1 16,1-18-16</inkml:trace>
  <inkml:trace contextRef="#ctx0" brushRef="#br0" timeOffset="142484.6">28363 6897 0,'0'35'16,"18"0"-1,0-17-15,17 0 16,-17-1-16,-1-17 16</inkml:trace>
  <inkml:trace contextRef="#ctx0" brushRef="#br0" timeOffset="142627.3523">28434 6756 0,'0'-18'16,"18"18"-1,-1 0-15</inkml:trace>
  <inkml:trace contextRef="#ctx0" brushRef="#br0" timeOffset="142821.7657">28610 6632 0,'53'36'0,"-18"-19"16,1 54-16,-1-36 16,-17 36-16,-18-19 15,0-16-15,0 17 0,-53 35 16,35-53-1,-17-17-15</inkml:trace>
  <inkml:trace contextRef="#ctx0" brushRef="#br0" timeOffset="148844.4087">30304 5345 0,'0'-18'16,"-18"36"15,0 17-31,18 0 16,0 36-16,0-1 16,0-34-16,18 34 15,0-52-15,-1-1 16,36 19-1,-18-36-15,-17 0 0,35-36 16,-53 19-16</inkml:trace>
  <inkml:trace contextRef="#ctx0" brushRef="#br0" timeOffset="149008.6416">30339 5098 0,'35'-18'16,"-17"18"0,35-18-16,-18 18 15,-17 0-15,-1-17 0,1 17 16</inkml:trace>
  <inkml:trace contextRef="#ctx0" brushRef="#br0" timeOffset="149257.6579">30709 5327 0,'53'0'16,"18"-18"0,-36 18-16,0 0 0,18-17 15,-35 17 1</inkml:trace>
  <inkml:trace contextRef="#ctx0" brushRef="#br0" timeOffset="149630.0005">31133 5186 0,'35'0'15,"18"0"-15,-36-18 16,54 18-16,-53-17 16,35 17-16,-36-18 15</inkml:trace>
  <inkml:trace contextRef="#ctx0" brushRef="#br0" timeOffset="149808.6098">31256 5062 0,'0'36'0,"18"34"16,-18-35-16,0 18 16,17-17-16,1 17 15,-18-18-15,18 0 16</inkml:trace>
  <inkml:trace contextRef="#ctx0" brushRef="#br0" timeOffset="150145.4253">31485 4921 0,'0'106'15,"0"-53"1,0 0-16,0 35 16,0-17-16,0-18 15,0-71 17,36-17-17,-19-1-15,1 19 0,17-19 16,-17 36-16,0 0 15,-1 0-15,1 18 16,-18 17-16,17 1 0,1-1 16,-18 18-1,0-35-15,0 34 16,-18-34-16,1 0 16</inkml:trace>
  <inkml:trace contextRef="#ctx0" brushRef="#br0" timeOffset="150357.6138">31238 5556 0,'36'18'16,"34"-18"-1,36 0-15,-53 0 16,35 0 0,-70 0-16</inkml:trace>
  <inkml:trace contextRef="#ctx0" brushRef="#br0" timeOffset="151207.8523">30392 6579 0,'17'0'16,"1"18"-1,35-18-15,-18 0 16,18 0-16,-18-18 16,-17 18-16,0-17 0,-1-36 15,-34 17 1,-1 1-16,0 18 0,-34-1 15,-1 0 1,17 18-16,19 0 16,-1 36-16,18 34 15,0-17-15,35-18 16,-17 1-16,53 17 16,-19-18-16,19 0 15,-36-35-15,-17 18 16,0-18-16,-1-18 15,-17 0-15,0-17 16,0 18-16,0-19 16,36 1-1,-1 35 1,-18 0-16,19 0 0,34 35 16,1 1-1,-36-19-15,-17 1 16,17-1-16,-17 1 15,-1 0-15,-17-36 16</inkml:trace>
  <inkml:trace contextRef="#ctx0" brushRef="#br0" timeOffset="151364.1809">31044 6509 0,'0'17'16,"-17"54"-16,17-36 15,-18 18 1,1-18-16,34 36 0,-17-53 16,35 17-1</inkml:trace>
  <inkml:trace contextRef="#ctx0" brushRef="#br0" timeOffset="151964.5333">31274 6526 0,'-18'0'0,"0"0"15,18 36-15,-17-19 0,17 19 16,17 34 0,19 1-16,-19-54 15,1 19-15,0-19 0,-1 1 16,1-18-16,0-18 15,-18 1 1,17-1-16,-17-35 16,0 18-16,0 17 0,-17-17 15,17 17-15,0-17 16,0 53 0,17 17-1,1-17-15,-18 34 16,0-34-16,18 17 15,-18-52 17,0-19-17,17 19-15,1-18 16,-18 17-16,0 0 16,17 18-16,1 0 15,-18 18-15,0 0 16,0-1-1,0 1-15,18-18 16,-1 0 0,1-18-1,0 1-15,-1-1 16,1 18-16,0 0 16,-1 0-16,1 18 31,-18-1-31,0 1 0,0 17 15,0 0-15,0-17 16,0 0-16</inkml:trace>
  <inkml:trace contextRef="#ctx0" brushRef="#br0" timeOffset="152321.5949">31785 6756 0,'18'53'15,"0"35"1,-1 0 0,1-17-1,-18-54-15,0 1 0,0-1 16,-18-17-16,1-17 16,-1-18-16,0-36 15,1 18-15,17 0 0,17-53 16,-17 36-1,36-18-15,-1 52 16,-18 36-16,36 0 16,-35 36-16,0-19 0,-18 19 15,17-1-15,-34 35 16,17-52-16,-36 17 16,19-35-16,-1 18 15,-17-36-15,17 18 16,1-35-16,17 0 15</inkml:trace>
  <inkml:trace contextRef="#ctx0" brushRef="#br0" timeOffset="152531.262">32103 6174 0,'-18'17'0,"18"19"16,0-1-16,0 53 16,18 35-1,-18 1-15,0-53 0,17 34 16,1-69 0,0 17-16</inkml:trace>
  <inkml:trace contextRef="#ctx0" brushRef="#br0" timeOffset="152826.479">32279 6720 0,'18'18'0,"17"-18"16,-17 0-16,35 0 15,-36 0-15,19-18 16,-19-17-16,-17 18 15,0-1-15,-17 18 0,-1-18 16,0 1-16,-35 17 16,18 17-16,0 1 0,17 0 15,1 52 1,34 18-16,1-52 16,-1-19-16,19 18 0,34 1 15,-17-36-15,18 17 16,-36-34-1,0-1-15</inkml:trace>
  <inkml:trace contextRef="#ctx0" brushRef="#br0" timeOffset="152955.0894">32897 6914 0,'17'-17'0,"-34"-1"15,-19 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17:24.71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28681 1235 0,'0'0'16,"0"-18"-16,0 0 0,0 1 0,-18 17 15,18-18-15,-17 18 0,-19 0 16,1 0-16,-53 53 15,35 0 1,-71 88-16,89-53 16,-18 89-16,36-89 15,52 35-15,-17-70 16,17-17-16,18-1 0,17-18 16,54 1-1,-54-18-15,71-53 16,-88 18-16,36-53 15,-72 52-15,1 1 16,-18 18-16,0-19 0,-18 19 16,-17 34-1,0 19-15,-1 16 16,36-16-16,18 17 16,0-18-16,-1-17 15,19-1-15,-1 1 0,53-1 16,-53-17-16,1-17 15,-19-1 1,-17-17-16,0 0 16,0 17-16,-35-17 15,17-1 1,1 36-16,34 0 16,19 18-1,-1 0 1,0-18-16,0 0 0,18 0 15,-35 0-15,0 0 16,-18-18 0,-18 0-16,0 1 15,18-1-15,0 1 0,0-1 16,0 0-16,18 1 16,0-1-16,17 18 0,-18 0 15,54 0 1,17 18-16,-52-18 15,16 17-15,1-17 16,-35 0-16,-18-17 16,0-1-16,0 0 0,-35-17 15,17 0-15</inkml:trace>
  <inkml:trace contextRef="#ctx0" brushRef="#br0" timeOffset="145.7174">29598 1376 0,'0'70'16,"0"-140"-16,0 193 0,18 1 16,-18-54-16,0-17 0,0 0 15,0 0-15,17 0 0,1 18 16,-18-36-16,18-18 16</inkml:trace>
  <inkml:trace contextRef="#ctx0" brushRef="#br0" timeOffset="399.9948">29968 1729 0,'-17'-18'0,"34"36"0,-52-36 16,0 36 0,35-1-16,-18 19 15,18-19-15,18 54 16,-18-36-16,35 0 0,0 36 15,-17-36 1,0-17-16,-18 35 16,-18-53-16,0 17 0,-52 1 15,35-18-15,-1 0 16,-52 0-16,35 0 16,18 0-16</inkml:trace>
  <inkml:trace contextRef="#ctx0" brushRef="#br0" timeOffset="673.7323">28469 2558 0,'0'0'16,"88"0"-16,89-18 16,-71 18-16,35-18 15,0 18-15,176-17 16,-158-1-16,0 18 0,-18 0 16,53 0-16,-106 18 15,-70-18-15</inkml:trace>
  <inkml:trace contextRef="#ctx0" brushRef="#br0" timeOffset="20816.7118">11165 5680 0,'0'-18'0,"18"18"47,0 18-31,-1-18-16,19 35 15,-1-17-15,18-1 16,-18-17 0,0 18-16,-17 0 0,0-1 15,-1-17-15,1 53 16,0-35-16,-18 52 16,-18-34-16,18-1 15,-18 18-15,1 17 16,-1-17-16,0 35 15,18-35-15,-17 0 0,17 0 16,0 0-16,0 35 16,17-35-16,1-17 0,0-1 15,-1-18-15,19 36 16,-19-35-16,1 0 16,-1-18-16,1 17 0,0 19 15,-18-19-15,0 1 16,0 17-16,0-17 0,0 17 15,17 36 1,-17-36-16,18 18 16,-18-18-16,18 36 15,-1-54-15,-17 19 0,0-1 16,-17-18-16,-1 36 16,-17-35-16,-36 0 15,18-1-15,0 1 16,0-18-16,1 18 0,-19-1 15</inkml:trace>
  <inkml:trace contextRef="#ctx0" brushRef="#br0" timeOffset="23407.0794">27164 5609 0,'0'-17'15,"18"17"-15,-1 0 16,1 0-16,17 0 0,53 0 16,-35 0-1,-18 17-15,18-17 0,-17 18 0,17 17 16,-36-17 0,1-1-16,-18 1 0,0 35 15,-18-35-15,1 52 16,-19-35-16,1 54 15,17-54-15,-17 53 16,35-35 0,18 53-16,-18-53 15,17 0-15,19 17 16,-1-35-16,0 18 16,-17-35-16,17 0 0,-17-18 15,-18 17 1,-18-17-1,-17 0 1,17 0-16,1 53 16,17-17-16,-18 34 15,18-35-15,0 18 16,0-17-16,0 16 0,18 1 16,-18 0-16,17 71 15,1-71-15,17 70 16,-35-70-16,18 0 0,-1-18 15,1 18-15,-18 18 16,0-36-16,-18-17 16,1 17-16,-18-17 0,-18 34 15,17-34-15,1 0 16,-18-1-16,-53 1 16,0 0-16</inkml:trace>
  <inkml:trace contextRef="#ctx0" brushRef="#br0" timeOffset="34869.7456">3281 7938 0,'17'0'15,"1"0"1,0 0-16,-1 0 15,19-18-15,17 18 0,-18 0 16,71-18-16,-36 1 16,1 17-16,17 0 15,0 0-15,36-18 0,-1 18 16,18 0-16,177 0 16,-159 0-16,158 0 15,-176 0-15,177 0 16,-160 0-16,160 0 15,-177 0-15,141 0 16,-141 0-16,89 18 16,-142-1-16,53 1 15</inkml:trace>
  <inkml:trace contextRef="#ctx0" brushRef="#br0" timeOffset="47509.5846">13070 6526 0,'0'0'16,"18"0"-1,35 0 1,0 0-16,17-17 0,107 17 16,-71 0-16,123 35 15,-106-35-15,160 35 16,-142-35-16,0 0 15,159-17 1,-159-1-16,-18 0 0,1 1 0,-1-1 16,-17 0-16,-18-17 15,53 0-15,-88 0 16,-17 17-16</inkml:trace>
  <inkml:trace contextRef="#ctx0" brushRef="#br0" timeOffset="47788.9741">15258 6209 0,'35'0'0,"35"18"16,-17-1-16,53 18 16,-35-17-16,52 17 15,-70-17-15,53 0 16,-53-1-16,17 1 15,-52-18-15,0 18 16,-36-18 0,-52 17-1,34 1-15,-17-1 0,18-17 16,0 0-16,17 18 0,1-18 16,-1 0-1,0 0-15</inkml:trace>
  <inkml:trace contextRef="#ctx0" brushRef="#br0" timeOffset="48259.1144">13247 6156 0,'0'0'0,"-18"18"0,-70 17 16,35-17-16,-53 34 16,71-34-16,-71 53 15,71-54-15,-36 36 16,36-18-16,35 18 15,0-17-15,88 34 16,-35-34 0,35-19-16,106 36 15,-88-18-15,0-17 0,70 35 16</inkml:trace>
  <inkml:trace contextRef="#ctx0" brushRef="#br0" timeOffset="58041.3148">4304 9049 0,'18'53'0,"-1"0"0,1 88 16,-1-53-1,1 88-15,0-88 16,-18 1-16,0-19 15,0-17-15,0 35 0,0-70 16,0-36 0,0-52-1,0-1-15,0 18 16,0-17-16,0-1 0,0-70 16,0 71-16,0-19 15,17 54-15,1 0 16,0 52-16,-1 36 15,1-17 1,0 87-16,-1-88 16,18 36-16,-17-53 15,17-1-15,-17-34 16,0-36 0,-1 17-16,1-52 15,-18 35-15,0 0 16,0 18-16,18 0 0,-18 17 15,17 1-15,1-1 0,-18 36 16,18-1-16,-1 1 0,1 70 16,-1-17-16,1-19 15,-18 1-15,18 0 0,17 35 16,-17-35-16,35 0 16,-36-17-16,18-1 15</inkml:trace>
  <inkml:trace contextRef="#ctx0" brushRef="#br0" timeOffset="58397.2891">5151 9631 0,'-18'0'0,"0"0"15,1 35-15,-1-17 16,18 17-16,0 0 15,0 1-15,0-19 0,0 19 16,18-19-16,-1 1 0,36-18 16,-35 0-16,17-35 15,-17 17-15,-1 0 16,-17 1-16,0-19 0,0-17 16,-17 36-16,-1-19 15,18 19 1,0 34-1,0 1-15,18 53 16,17-18-16,-17-36 16,17 1-16,-17 0 0,17-18 15,0 17-15,-17-17 16</inkml:trace>
  <inkml:trace contextRef="#ctx0" brushRef="#br0" timeOffset="58608.5096">5380 9155 0,'35'141'15,"-70"-282"-15,88 352 16,-36-158-16,-17 18 0,18-1 15,17 36-15,-35-35 16,36 17-16,-36-53 16,17-17-16,-17-1 0</inkml:trace>
  <inkml:trace contextRef="#ctx0" brushRef="#br0" timeOffset="58808.4756">5609 9560 0,'0'0'0,"-17"18"0,-36 0 16,35-1-1,0 18-15,18-17 16,0 35-16,18-35 16,17-1-16,-17 1 15,52 17-15,-34-17 16,34-18-16</inkml:trace>
  <inkml:trace contextRef="#ctx0" brushRef="#br0" timeOffset="59154.3563">5786 9701 0,'0'18'0,"17"-18"16,1 0-16,17 0 15,-17 0-15,17-18 16,-17 18-16,-1-17 16,1-1-16,-18 0 15,0 1-15,-35-1 16,17 18-16,0-17 16,-17 17-16,17 0 0,-34 17 15,52 1 1,-18 17-16,36 0 15,17 18-15,-18-35 16,54 17-16,-36-35 16,36 18-16,-36-18 15,18-18 1,-35 18-16,-36 0 16</inkml:trace>
  <inkml:trace contextRef="#ctx0" brushRef="#br0" timeOffset="59732.6289">7691 9366 0,'-53'-17'16,"106"34"-16,-195-34 0,107 17 15,-18 17-15,36 1 16,-1 17-16,18-17 0,18 17 16,-1 0-16,36 36 15,0-53-15,-18 17 0,36 0 16,-18 0 0,-36-35-16,19 36 15,-19-36-15,-34 0 16,17 17-16,-71-17 15,54 18-15,-19-18 16,-17 0-16,18 0 16,17 0-16</inkml:trace>
  <inkml:trace contextRef="#ctx0" brushRef="#br0" timeOffset="60156.1621">7938 9454 0,'0'18'16,"-18"17"-16,18-17 15,18 35 1,-18-35-16,52-1 16,-34 1-16,35-18 15,-35 0-15,-1-18 16,1 18-16,0-17 0,-18-19 15,0 19 1,0-1-16,0 36 31,35 17-31,-18-17 16,19 34 0,-19-34-16,1 0 0,35-1 15,-53 1-15,18-18 16,-18-18-1,-36-35 1,19 1-16,17 34 16,17-35-16,-17 35 15,36-17 1,-1 35-16,18-18 16,-36 18-16,19 0 15</inkml:trace>
  <inkml:trace contextRef="#ctx0" brushRef="#br0" timeOffset="60505.6192">8502 9596 0,'35'17'16,"-17"-17"-16,35-17 15,-18 17-15,-17-18 16,17 0-16,-17 1 0,-1-1 15,1-17 1,-18 17-16,0 0 0,-18-17 16,1 35-16,-19-17 15,19 17-15,-19 0 0,-16 17 16,34 1-16,18-1 16,0 19-16,0-19 0,0 19 15,53 34 1,-18-52-16,18-1 0,35 19 15,-35-36-15,35 0 16,-52 0-16,-1 0 16,-53 0-1</inkml:trace>
  <inkml:trace contextRef="#ctx0" brushRef="#br0" timeOffset="61312.2709">10777 9278 0,'0'0'0,"0"-18"0,-17 18 0,-1-35 16,0 35 0,-17 0-16,18 0 15,-36 53-15,35-18 16,0 36-16,18-36 15,0 0-15,18-17 16,0 0-16,-1-1 0,1 1 16,17-18-16,-17 0 0,35-18 15,-36 1-15,36-54 16,-35 36-16,-18-71 16,0 53-16,0 0 15,-18-70 1,1 70-16,-36-53 15,35 71-15,0-1 0,-17 19 16,18-1-16,17 36 16,0 17-16,17 71 15,1-36-15,-1 1 16,19 0-16,17 34 16,-18-52-16,35 18 15,-34-36-15,-1-17 16,0 17-16,-17-35 15</inkml:trace>
  <inkml:trace contextRef="#ctx0" brushRef="#br0" timeOffset="61806.5546">11042 9313 0,'18'0'15,"17"0"1,-17 0-16,17 0 15,-18-17-15,-17-1 16,0 0-16,0 1 16,-17-1-16,-18 1 15,17 17-15,0 0 16,-17 17 0,35 1-16,-18-1 0,18 1 15,18 35-15,0-35 16,35 35-16,-36-36 15,36 1 1,-35-1-16,17-17 16,-17 0-16,-1 0 15,-17-17-15,18-1 16,0 36 0,-1-18-1,1 17 1,17-17-16,0 18 15,-17-18-15,0 0 0,-1 0 16,-17-18 0,-17 18-16,17-17 0,-18-36 15,18 35-15,-18 1 16,18-1 0,0 0-16,18 18 15,0-17-15,-1 17 16,1 0-16</inkml:trace>
  <inkml:trace contextRef="#ctx0" brushRef="#br0" timeOffset="63052.6759">12418 9190 0,'-18'-18'16,"18"1"-1,-17 17 1,-1 0-16,18 17 16,-18 1-16,18 0 15,-17 34-15,17-16 16,0 17-16,17-36 15,19 1 1,-19-18-16,36 0 16,-35 0-16,-1-35 15,-17-1-15,18 1 16,-18 0-16,-18 17 16,18 1-16,-17 17 15,34 17 1,1 18-16,0-17 15,17 0-15,-17-1 16,17-17-16,-18 18 0,19 0 16,-19-18-16,1 0 15,-18-18-15,0 0 16,0 1-16,0-1 16,18 18 15,17 0-16,-17 0-15,17 0 0,-18 0 16,54-18 0,-53 1-16,17-18 15,-35-1-15,0-17 16,0 36-16,-35-54 16,17 36-16,-17-18 15,-1 18-15,1-1 16,18 36-1,17 18-15,0 35 16,0-18-16,17 18 0,1 18 16,-1-18-16,54 52 15,-36-52-15,36 0 16,-36-35-16,0-18 16,1 18-16,-19-18 0,1 0 15,17-18-15,-17 0 16</inkml:trace>
  <inkml:trace contextRef="#ctx0" brushRef="#br0" timeOffset="63375.2009">14129 9066 0,'35'18'16,"-17"-18"-16,17-18 15,71 1-15,-36-1 16,19-17-16,-37 17 16,-34 18-16,0-17 15,-1-1-15,1 18 0,-18-18 16</inkml:trace>
  <inkml:trace contextRef="#ctx0" brushRef="#br0" timeOffset="63538.1682">14376 8714 0,'35'88'16,"-70"-176"-16,88 229 0,-36-88 0,19 70 15,-19-70-15,1 0 16,35 35-16,-36-53 16,1 18-16,0-35 15</inkml:trace>
  <inkml:trace contextRef="#ctx0" brushRef="#br0" timeOffset="63808.8044">14658 9172 0,'35'-17'16,"18"-1"-1,-35 0-15,35 1 16,-36-1-16,1 0 15,-36 18 1,-17 0 0,0 0-16,-1 18 15,19 0-15,-18 17 16,35-17-16,0-1 0,17 19 16,1-19-16,17 18 15,0-17 1,1 0-16,-1-18 0</inkml:trace>
  <inkml:trace contextRef="#ctx0" brushRef="#br0" timeOffset="64054.0315">14993 9190 0,'0'0'15,"18"18"1,-1-1-1,1 1-15,0-1 16,-1 1-16,-17 0 16,0-1-1,-17-17-15,17 18 16,-18-18-16,0 0 16,1 0-16,-1 0 15,18-18 1</inkml:trace>
  <inkml:trace contextRef="#ctx0" brushRef="#br0" timeOffset="64215.6992">15152 9208 0,'0'0'16,"35"-18"-16,0 0 0,36-17 15,-36 17-15,36 1 16,-54-1-16,1 0 15,-18 1-15,-18-1 16</inkml:trace>
  <inkml:trace contextRef="#ctx0" brushRef="#br0" timeOffset="64381.8798">15293 8872 0,'0'0'0,"18"36"16,-1 87-16,1-52 15,17 35-15,-17-71 16,-18 0-16,17 0 0,1 1 16,-18-1-1,0-17 1,-18-18-16</inkml:trace>
  <inkml:trace contextRef="#ctx0" brushRef="#br0" timeOffset="65200.0267">17074 8961 0,'-35'-18'15,"0"36"1,17-1-16,-17 1 0,-18 52 15,35-34-15,18-1 16,0-17-16,0 17 0,36-17 16,34-1-16,-34-17 15,-1 0-15,18 0 0,-18-17 16,36-19-16,-54 19 16,-17-1-16,18 0 15,-36 18 1,1 18-1,17 35-15,0-18 16,35 18 0,0-35-16,-17-1 0,52-17 15,-34 0-15,-1-17 16,-17-1-16,-18 0 16,0-34-16,-18 16 15,-17-17 1,17 36-16,0-1 0,1 18 15</inkml:trace>
  <inkml:trace contextRef="#ctx0" brushRef="#br0" timeOffset="65793.6874">17674 9225 0,'0'18'16,"0"-36"-16,0 53 0,0-52 31,18-18-15,-18 17-16,0 0 15,0 1-15,0-1 0,17 0 16,-17 1-16,18 17 16,-18 17-1,18 19-15,-1-19 16,19 19-1,-19-36 1,-17-18 0,18 0-16,0-17 15,-18 17-15,17 1 16,1 17 0,-1 17-1,1 1 1,0 0-16,-1-1 15,1 1-15,17 0 16,1-18-16,-1 17 16,-17-17-1,-1-17-15,18-1 16,-17 0-16,-18-17 16,0 17-16,-18 1 15,1-1-15,-18 18 16,17 0-16,0 18 15,1-1 1,34 54-16,1-53 16,35 34-16,-18-34 15,36 0-15,-36-18 16,18 0 0,-36-18-16,1 0 15,-18 1-15,-18 17 16</inkml:trace>
  <inkml:trace contextRef="#ctx0" brushRef="#br0" timeOffset="66766.9841">19897 8749 0,'0'-35'16,"0"-36"-1,-18 53-15,0 1 0,-17-18 16,17 35-16,1 0 15,-18 17-15,-1 36 16,19 0-16,-1 70 16,18-70-16,0 18 0,18-18 15,-1 0-15,1 0 16,0 0-16,-1-18 0,-17 0 16,18 18-16,-1-53 15,-34 0 1,-1-18-16,18 1 15,-17-18-15,17 17 16,17-17 0,-17 17-16,18 0 0,-1 18 15,1 0-15,0 0 0,-1 18 16,1 0-16,-18-1 16,0 1-16,0 0 15,0-36 16,0 0-15,18-17-16,-18 17 16,0 1-16,17 17 0,-17-18 15,0 0-15,18 18 16,0 0 0,-1 18-1,19-18-15,-19 0 0,1 0 16,17 0-16,0 0 15,-17 0-15,0-18 0,-1 18 16,-17 18 0,-17 17-1,-1-17-15,18 17 16,0-17-16,0 0 0,18-1 16,17 18-16,-17-35 15,-1 0-15,1 0 0,17 0 16,-17-17-16,-1-18 15,1 17-15,-36-17 16,18 17-16,-17-17 16,-1 17-16,0 18 0,1-18 15,-1 18-15,1 0 16</inkml:trace>
  <inkml:trace contextRef="#ctx0" brushRef="#br0" timeOffset="67145.0093">20443 9260 0,'0'0'15,"-17"18"-15,17 0 0,17-18 16,1-18 0,0 0-16,-18 1 0,17-1 15,19-35 1,-19 18-16,-17 17 15,0 36 1,0 17 0,0-17-16,0 0 0,0-1 15,18 1 1,-18-1-16,18-17 16,-1 0-16,1-35 15,0 18-15,-1-19 16,1 19-1,-1 17-15,1 17 16,0 1 0,-18 0-16,0-1 0,17 18 15,-17-17-15,18 0 16,0-18 0</inkml:trace>
  <inkml:trace contextRef="#ctx0" brushRef="#br0" timeOffset="67607.6619">22190 8890 0,'-18'-35'16,"36"70"-16,-54-70 0,1 35 0,18 0 15,-54 35-15,36-17 16,-1 52-16,36-35 16,18 18-16,17-17 15,36 17 1,-36-18-16,53 0 16,-70-17-16,17-1 15,-35 1-15,-35-18 16,-53 0-1,53 0-15,-1 0 16,-34 0-16,52 0 16,36 0-1</inkml:trace>
  <inkml:trace contextRef="#ctx0" brushRef="#br0" timeOffset="68301.361">22525 9084 0,'-35'18'16,"70"-36"-16,-88 53 0,18 1 0,-1 17 16,36-18-1,0-18-15,18 1 0,0 0 16,17-1-16,18-17 16,-35 0-16,34-17 15,-34-19-15,0 1 16,-18 0-16,0 0 0,0-1 15,0 19-15,-18-1 16,18 0 0,18 36-1,-18 0-15,17-1 0,1 19 0,0 17 16,-1-18-16,-17 18 16,18-36-1,-18 1-15,0-36 16,18-17-1,-18 17-15,17-17 16,1 18-16,-1-19 16,1 36-16,0 0 31,-18 36-31,0-19 16,-18 18-1,0-17-15,36-18 16,17 0-1,-17 0 1,0-18-16,17 18 16,-17 0-16,-1 0 0,1 0 15,17 18-15,-17-18 16,-1 0-16,1 18 0,0-18 16,-18-18 15,0 0-31,0 1 15,-18-1-15,18 36 32,35 17-17,-17-17 1,17 17-16,1-35 16,16 0-16,-16 0 15,-1 0-15,36-18 16</inkml:trace>
  <inkml:trace contextRef="#ctx0" brushRef="#br0" timeOffset="68986.4261">24712 8996 0,'-35'0'0,"70"0"0,-88 0 16,0 17-16,-17 54 15,34-36-15,1 1 0,18 17 16,-1-18-16,18 35 16,18-52-16,17 0 0,0-1 15,89-17-15,-72-17 16,19-19-16,52-87 16,-87 35-1,-36 17-15,-36-35 16,19 53-16,-18-17 15,-54-36-15,54 53 16,-53-17-16,70 52 16,1 36-1,17-1-15,0 89 16,35-35-16,18 87 16,-18-87-16,18-1 15,18 54-15,-36-71 0,35 35 16,-52-70-16,-18-1 15,0 1 1,0-36 0,0 1-1,0-1 1,18 18 0,-1 0-16,-17-18 15,0 1 1,-17-36-16,17 35 15,-18-17-15,0 0 16,18 17-16,-17-17 0,17 17 16,17 0-1</inkml:trace>
  <inkml:trace contextRef="#ctx0" brushRef="#br0" timeOffset="69269.7377">25171 9102 0,'0'0'16,"-53"0"-16,35 0 0,-17 17 15,35 1-15,18 35 16,-1-35-16,18-1 16,18 18-16,-17 1 15,17-19-15,-36 1 16,-17 0-16,0-1 15,-53-17 1,36 0-16,-1 0 16,-17 0-16,17-17 15,0 17-15,18-18 16,36 0 0</inkml:trace>
  <inkml:trace contextRef="#ctx0" brushRef="#br0" timeOffset="69731.7659">25347 9137 0,'0'0'0,"35"0"0,36 0 16,-18-18-16,17 1 16,-52-1-16,17 0 15,-17 1-15,-18-36 16,-18 0-16,1 35 15,-1 1-15,-17-19 16,17 36-16,-35-17 16,36 17-16,17 17 15,0 1-15,0 35 16,0 0-16,17-18 16,1 18-16,-1-18 0,19 54 15,-19-54-15,1 18 16,0-36-16,-18 19 15,17-36-15,-17 17 16,0-34 0,18-1-1,-18 0 1,18 1-16,-18-1 16,17-17-1,-17 17-15,36 1 16,-19-1-16,18 0 15,-17 18-15,17-17 16,-17 17 0,17 0-16</inkml:trace>
  <inkml:trace contextRef="#ctx0" brushRef="#br0" timeOffset="69886.8708">25929 9331 0,'0'0'15,"18"18"-15,-1-1 16,1-17-16,-18-17 31,-18-1-15</inkml:trace>
  <inkml:trace contextRef="#ctx0" brushRef="#br0" timeOffset="70298.7537">26053 8678 0,'0'0'0,"17"18"15,-17 0-15,18 17 0,-18 71 16,0-36-16,18 54 16,-18-71-16,0 0 15,0 35-15,0-53 16,0-17 0,17-18-16,1-18 15,-1 0-15,1 1 16,35-18-16,-35 35 15,35 0 1,-36 0-16,19 35 16,-19-18-16,-17 19 15,-17-19-15,-19 1 16,19-18-16,-19 0 16,19 0-16,-1 0 15,0-18 1</inkml:trace>
  <inkml:trace contextRef="#ctx0" brushRef="#br0" timeOffset="70615.0284">26441 9208 0,'0'17'0,"0"-34"0,0 69 15,0-16 1,0-19-16,17 19 0,1-36 15,17 17 1,-17-17-16,17-17 16,-17-1-16,-18 0 15,0 1-15,0-1 16,0 0 0,0 36-1,0 0 1,17-1-16,-17 19 15,18-36-15,17 0 16,-17 0-16,0 0 16,-1-18-1,-17 0-15</inkml:trace>
  <inkml:trace contextRef="#ctx0" brushRef="#br0" timeOffset="70820.6887">26829 8661 0,'0'88'0,"0"-176"0,0 229 16,0-18-16,0-70 16,0 0-16,17 0 15,-17 0-15,0-18 0,18 36 16,-18-54-16,-18 19 15</inkml:trace>
  <inkml:trace contextRef="#ctx0" brushRef="#br0" timeOffset="70977.6084">26776 9102 0,'0'0'0,"17"-18"0,36 0 16,-17 18-16,17-17 15,-36 17-15,1 0 16,17 0-16</inkml:trace>
  <inkml:trace contextRef="#ctx0" brushRef="#br0" timeOffset="71138.2656">27146 9137 0,'0'0'16,"18"35"-16,-18-17 0,18 0 16,-18-1-16,-18-17 31</inkml:trace>
  <inkml:trace contextRef="#ctx0" brushRef="#br0" timeOffset="71255.6885">27164 8925 0,'0'0'0,"18"0"0,-18 18 15,17 0-15,-17 17 16</inkml:trace>
  <inkml:trace contextRef="#ctx0" brushRef="#br0" timeOffset="71506.1532">27428 9208 0,'-17'17'15,"34"-34"-15,-52 52 0,35-18 16,0 1-16,0 0 16,18-18-16,-1 17 15,19-17 1,-19 0-16,1-35 15,-18 17-15,0-17 16,-18 18-16,18-1 16,-17 0-16,17 1 15</inkml:trace>
  <inkml:trace contextRef="#ctx0" brushRef="#br0" timeOffset="71694.9617">27587 9225 0,'0'0'16,"18"0"-16,17-17 15,-17 17-15,35 0 16,-36 17-16,19-17 0,-19 18 16,1-1-16,0-17 0,-18 18 15,-18 0 1,-17-18-1,-1 0-15</inkml:trace>
  <inkml:trace contextRef="#ctx0" brushRef="#br0" timeOffset="72000.9851">25735 8872 0,'0'0'0,"18"0"0,17 18 16,0-18-16,1 0 15</inkml:trace>
  <inkml:trace contextRef="#ctx0" brushRef="#br0" timeOffset="72451.3792">28240 9366 0,'0'0'0,"18"0"16,-18-17-16,17-1 15,-17 0 1</inkml:trace>
  <inkml:trace contextRef="#ctx0" brushRef="#br0" timeOffset="81054.7315">18309 4075 0,'0'-18'32,"0"0"-17,18 1-15,-18-1 16,17 0-16,1-52 15,0 35-15,17-36 16,-17 18-16,-1 0 16,1 0-16,0 18 0,-1-53 15,1 53-15,-18-1 16,17 19-16,-17-1 16,0 0-16,0 1 31</inkml:trace>
  <inkml:trace contextRef="#ctx0" brushRef="#br0" timeOffset="81404.802">18133 3792 0,'0'18'16,"0"17"0,0-17-16,0 17 15,17 0-15,1 36 16,0-53-16,-1 35 15,1-36-15,0 1 0,-1 0 16,1-18-16,17 0 0,-17 0 16,70-53-1,-53 17-15,18 1 0,0 0 16,-18-1-16,36-16 16,-53 34-16,-1 18 0</inkml:trace>
  <inkml:trace contextRef="#ctx0" brushRef="#br0" timeOffset="87227.7224">20267 4075 0,'18'0'16,"-1"-18"-1,1 0-15,35-52 16,-18 34-16,0-16 16,1-1-16,-1-18 15,0 18-15,1-17 0,34-71 16,-35 70-16,-17 0 0,0-52 15,-1 88 1,-17-1-16,-17 36 16</inkml:trace>
  <inkml:trace contextRef="#ctx0" brushRef="#br0" timeOffset="87632.7337">20108 3810 0,'18'18'31,"-18"-1"-15,18 1-16,-18 17 16,17-17-16,-17 17 0,36 0 15,-19-17-15,18 17 16,1-35-16,34 0 15,-17 0-15,0-17 16,35-36 0,18 0-16,-71 18 15,18 17-15,-17 0 0,-1-17 16</inkml:trace>
  <inkml:trace contextRef="#ctx0" brushRef="#br0" timeOffset="105148.3291">5062 4004 0,'0'-18'15,"53"-35"1,-17 18-16,69-88 15,-52 52-15,18 1 0,-1-1 16,-17 1-16,-17-1 16,-1 18-16,0 0 0,-17 18 15,-1 0-15,-17-1 16,-17 36-16,-1 18 16</inkml:trace>
  <inkml:trace contextRef="#ctx0" brushRef="#br0" timeOffset="105480.4074">5062 3634 0,'-17'17'16,"-1"36"0,18-35-16,-18 17 15,18 18-15,0-18 16,18 1 0,-18-19-16,35 18 15,-17-35-15,0 0 0,17 0 16,0 0-16,71-17 15,-53-1-15,70-17 16,-70 0-16,53-1 16,-53 19-16</inkml:trace>
  <inkml:trace contextRef="#ctx0" brushRef="#br0" timeOffset="119782.1965">2346 9772 0,'18'0'16,"17"0"-1,35 0 1,-17 0-16,71 0 16,-54 0-16,1 0 15,0 18-15,-19-18 16,19 0-16,-18 0 0,17 0 0,-17-18 15,71 0-15,-89 18 16,18-17 0,-35 17-16,-18-18 15,-18 18-15,-17 0 16,17 0-16,0 18 16,-17-18-1</inkml:trace>
  <inkml:trace contextRef="#ctx0" brushRef="#br0" timeOffset="120126.9764">3016 9507 0,'0'0'15,"-17"0"-15,34 0 0,1 18 16,17-18-1,0 18-15,1-1 0,17 1 16,17 0-16,-17-1 16,-18 1-16,18-1 0,-17 1 15,52 0-15,-53-18 16,0 17-16,1-17 16,-19 18-16,1-18 0,0 0 15,-18 18-15,0-1 16,-18-17-16,-35 53 15,18-35-15,-1 17 16,1-17-16,-35 52 16,34-34-16,-17-1 15,0 0-15,18 18 0,-18 0 16</inkml:trace>
  <inkml:trace contextRef="#ctx0" brushRef="#br0" timeOffset="147349.3132">9260 16457 0,'0'-18'47,"18"18"-31,0 0-16,-1 0 16,1-17-16,17 17 0,18 0 15,-18 0-15,36 0 0,52 0 16,-34 0-16,122 0 15,-105 0 1,18 0-16,17 17 0,159-17 16,-142 0-16,1 0 15,0 0-15,123 0 16,-158-17-16,-19 17 0,72 0 16,-107 0-1,1 0-15,-18 0 0,-18 0 16,0 17-16,1-17 15,-19 18-15,19-18 16</inkml:trace>
  <inkml:trace contextRef="#ctx0" brushRef="#br0" timeOffset="149023.9063">12065 16422 0,'-18'0'0,"36"0"141,17 0-141,1 0 15,16 17-15,-16-17 16,34 0 0,-34 0-16,-1 0 0,0-17 0,-17 17 15,35 0 1,-36 0-16</inkml:trace>
  <inkml:trace contextRef="#ctx0" brushRef="#br0" timeOffset="161097.2357">22789 16528 0,'18'0'78,"-18"17"-63,18-17 1,-1 0-16,19 0 16,-1 0-16,0 0 15,-17 0-15,17 0 0,-17 0 16,52 0 0,-52 0-16,17 0 0,1 0 0,52 0 15,-35 0 1,0 0-16,17-17 0,1 17 15,-1 0-15,107 0 16,-89 0-16,18 0 0,17 0 16,-17 0-16,123 17 15,-123-17-15,18-17 16,-1 17-16,0 0 0,124 0 16,-123 0-16,123-18 15,-124 18-15,-17 0 16,-18-18-16,1 18 0,-19 0 15,-17-17 1,-35 17-16,-54 0 16</inkml:trace>
  <inkml:trace contextRef="#ctx0" brushRef="#br0" timeOffset="170850.6867">10866 12965 0,'0'-18'0,"35"0"16,0 18-16,53-17 15,-17-1-15,17 0 0,71-35 16,-71 36-16,-17-1 15,-19 1-15,54-19 16,-70 19-16,-1 17 16,-17-18-16</inkml:trace>
  <inkml:trace contextRef="#ctx0" brushRef="#br0" timeOffset="171045.5531">11307 12365 0,'0'0'0,"17"35"0,18 0 16,-17 18-16,0 0 0,17 71 15,-17-54-15,17 54 16,-35-71-16,18 35 16,-1-35-16,1 0 15,-1-36-15</inkml:trace>
  <inkml:trace contextRef="#ctx0" brushRef="#br0" timeOffset="171628.6674">11800 13141 0,'0'0'16,"18"35"-16,-18-17 15,0 0-15,0-36 31,18-35-31,-1 18 16,1-1-16,0 1 16,17-18-16,35-35 15,-34 53-15,-1 17 0,18-17 16,-35 35-16,-1 17 16,-17 1-16,-17 35 15,-1-18-15,0 36 16,1-36-16,17 0 15,0 1 1,17-19-16,1-17 16,35 0-16,-18-17 0,0-1 15,1 0-15,-1-34 16,-17 16-16,-18 1 16,0 17-16,-18 18 15,0 0 1,18 18-16,0 0 15,0 17-15,18-17 16,17 17-16,-17-18 16,17-17-16,-17 0 15,-1 0-15,1-17 0,-18-18 16,0 17 0,0-35-16,-18 18 15,18-18-15,-17 17 16,17-52-1,0 71-15,0-19 16,17 36-16,1 0 0,0 18 16,17 35-1,-35-35-15,35 34 16</inkml:trace>
  <inkml:trace contextRef="#ctx0" brushRef="#br0" timeOffset="171851.9404">12594 13053 0,'0'-35'16,"18"17"-1,-18 0-15,17-17 0,1 0 16,0 17-16,-1 0 16,1 18-16,0 0 0,-18 18 15,17 0-15,1-1 0,17 36 16,-17-17-16,-1-19 15,1 1 1,-18-1-16,0 1 16</inkml:trace>
  <inkml:trace contextRef="#ctx0" brushRef="#br0" timeOffset="173408.5886">14288 11906 0,'0'-17'15,"0"34"-15,0 36 16,-18 0-1,-17 123-15,-1-70 16,-70 124-16,36-125 16,-18 89-1,35-123-15,0 35 16,35-53-16,1-36 0,17 1 16,17-18-16,19 0 15</inkml:trace>
  <inkml:trace contextRef="#ctx0" brushRef="#br0" timeOffset="173853.7109">14623 12735 0,'0'0'16,"-18"0"-16,-17 36 15,17-19-15,-52 36 16,52-35-16,0 17 0,18 0 16,-17-17-16,34 17 15,1-35-15,17 18 16,0-36-16,-17 18 16,53-53-16,-54 18 15,19 0-15,-19-18 0,1-35 16,-1 35-16,-17-53 15,0 53-15,-52-53 16,34 36 0,-35-1-16,35 53 15,-17 1-15,35 34 16,-18 1-16,18 70 16,0-17-16,36 52 15,-1-52-15,0-18 16,36 17-16,-18-34 15,-18-1-15,0-18 0,1 1 16,-19 0-16,1-1 16,0-17-16</inkml:trace>
  <inkml:trace contextRef="#ctx0" brushRef="#br0" timeOffset="174366.5985">14993 12771 0,'0'0'16,"35"0"-16,-17 0 16,0 0-1,-18-18-15,0 0 16,0-17 0,0 17-16,-18 18 0,0-35 15,1 35 1,-1-18-16,0 18 15,18 18-15,18 0 16,0 17-16,-18-17 16,35 17-16,-17-35 15,17 18 1,-17-18-16,-1 0 16,1 0-16,-1-18 15,1 0 1,-18 1-16,18 17 15,-1 17 1,1 19-16,0-19 16,17 36-16,-17-35 15,-1-1-15,18 1 16,-17-18-16,0 0 16,-1 0-16,1-18 0,-18 1 15,18-1-15,-18-17 0,0-18 16,0 18-1,0 17-15,0 0 16,0 1-16,0-1 0,0 36 16</inkml:trace>
  <inkml:trace contextRef="#ctx0" brushRef="#br0" timeOffset="175182.4923">15011 13476 0,'0'18'15,"0"-1"-15,0 19 16,0-19-16,0 36 16,0-17-16,17 16 0,-17 54 15,0-53-15,18 35 16,-18-52-16,18 17 16,-18-36-1,0 1-15,0-36 16,0 1-16</inkml:trace>
  <inkml:trace contextRef="#ctx0" brushRef="#br0" timeOffset="175473.2659">14781 13723 0,'0'0'0,"18"0"15,0-18 1,17 1-16,-17-18 16,17-1-16,0 1 0,0 0 15,1-18-15,34-18 16,-52 36-16,0 17 16,-1 1-16,1 34 15,-1 1-15,19 35 16,-19-18-16,36 18 15,-35-18 1,0-17-16,-1 0 0,-17-1 16</inkml:trace>
  <inkml:trace contextRef="#ctx0" brushRef="#br0" timeOffset="193940.9799">11853 13547 0,'18'0'0,"17"0"16,-17 0 0,70-18-16,-17 18 15,-1-18-15,1 18 16,-1 0-16,1-17 0,52 17 16,-52 0-16,-18 0 0,70-18 15,-52 18 1,-18-18-16,35 1 15</inkml:trace>
  <inkml:trace contextRef="#ctx0" brushRef="#br0" timeOffset="194519.8522">14640 13194 0,'18'0'31,"17"0"-31,0-18 16,1 18-16,34 0 16,-34 0-16,52 0 15,-53 18-15,0-18 16,36 18-16,-53-18 16</inkml:trace>
  <inkml:trace contextRef="#ctx0" brushRef="#br0" timeOffset="198433.6631">12524 11183 0,'0'18'31,"0"17"-15,-18 18-16,0 0 16,1 53-16,-1-53 15,0 70-15,18-70 16,0 18 0,0-36-16,-17 0 0,17 0 15,0-17-15,0 0 0,0-1 16,0 1-16</inkml:trace>
  <inkml:trace contextRef="#ctx0" brushRef="#br0" timeOffset="198674.0249">12259 11783 0,'-18'53'16,"18"-36"-16,0 19 15,18-19-15,0 19 16,-1-36-16,19 17 16,-19 1-16,1-18 15,35-18-15,17-17 16,-52 17-16,0 1 16,-1-1-16,1-17 15,-18 52 1</inkml:trace>
  <inkml:trace contextRef="#ctx0" brushRef="#br0" timeOffset="199985.2996">15346 11130 0,'0'18'234,"0"-1"-218,0 1-1,0 0-15,0 17 16,-18-17-1,18-1-15,-17 54 16,-1-36-16,0 0 0,1 1 16,-1 17-16,18-18 15,-18 0-15,1 18 0,17-35 0,0 17 16,-18 18 0,0-18-16,18 0 15,0-17-15,0 0 16,0-1-16,-17-17 15,17 18-15,0 0 16,-18-18 0</inkml:trace>
  <inkml:trace contextRef="#ctx0" brushRef="#br0" timeOffset="200308.6261">15046 11659 0,'0'18'31,"0"17"-15,0-17-16,0 35 15,18-36-15,-18 1 16,0 0-16,17-1 16,1 1-16,17-18 15,-17 0-15,35-18 16,-18 1-16,36-36 16,-36 18-16,0 17 15,-17 0-15,17 1 16</inkml:trace>
  <inkml:trace contextRef="#ctx0" brushRef="#br0" timeOffset="201860.8873">15028 10283 0,'0'0'15,"18"-17"-15,0 17 0,-18 17 16,0 1-1,0 17-15,0-17 0,0 35 16,0-35-16,17-1 16,1 1-16</inkml:trace>
  <inkml:trace contextRef="#ctx0" brushRef="#br0" timeOffset="201998.9371">15240 10283 0,'0'36'16,"18"-19"-16,-18 1 15,17 17-15</inkml:trace>
  <inkml:trace contextRef="#ctx0" brushRef="#br0" timeOffset="202199.0743">15346 10636 0,'17'0'16,"19"0"-16,-19-17 0,54-1 16,-36 0-16,18 1 15,-35-1 1,-1 18-16,1 0 15</inkml:trace>
  <inkml:trace contextRef="#ctx0" brushRef="#br0" timeOffset="202360.6418">15522 10407 0,'36'53'16,"-36"0"-16,17 35 15,-17-35-15,18-18 16,-18 18-16,17 0 0,-17-18 0,0 1 16,18-1-1</inkml:trace>
  <inkml:trace contextRef="#ctx0" brushRef="#br0" timeOffset="202653.7554">15699 10777 0,'17'0'16,"1"0"-16,0-17 15,-1 17-15,1-18 0,-1 18 16,36-35-16,-35 17 16,0-17-1,-18 17 1,-18 1-16,-17 17 15,17 17 1,-17 19 0,35-1-16,0-18 15,0 1-15,17 17 16,1-35-16,0 18 0,35 0 16,-36-18-16</inkml:trace>
  <inkml:trace contextRef="#ctx0" brushRef="#br0" timeOffset="202905.1137">16104 10672 0,'-17'0'0,"-1"0"16,0 17 0,18 1-16,0-1 15,0 1-15,18 0 0,0 17 16,-1-17-16,1-1 15,0 1-15,-18 0 16,17-1 0,-34 1-16,-19-1 15,19-17-15,-1 18 16,0-18-16,1 18 16,-1-18-16</inkml:trace>
  <inkml:trace contextRef="#ctx0" brushRef="#br0" timeOffset="203066.6008">16245 10742 0,'36'0'16,"-19"0"-16,19-18 0,-19 18 16,54-35-1,-36 18-15,-35-19 16,0 19-1</inkml:trace>
  <inkml:trace contextRef="#ctx0" brushRef="#br0" timeOffset="203278.0004">16369 10495 0,'0'0'15,"0"106"-15,0-53 0,0 53 16,0-71-16,18 36 15,-18-36 1,17-18-16,-17 1 16,18 0-16,-1-1 0,1-17 0,0 18 15,-1-18-15,1 0 16,0 0 0</inkml:trace>
  <inkml:trace contextRef="#ctx0" brushRef="#br0" timeOffset="203478.4101">16598 10407 0,'-17'0'31,"17"18"-15,0-1-16</inkml:trace>
  <inkml:trace contextRef="#ctx0" brushRef="#br0" timeOffset="203617.9333">16722 10336 0,'0'36'16,"0"-1"-16,0-106 0,0 160 16,17-36-16,-17-36 15,-17 1-15</inkml:trace>
  <inkml:trace contextRef="#ctx0" brushRef="#br0" timeOffset="217570.4423">15716 11201 0,'18'0'31,"17"0"-15,-17 0 0,-1 0-16,19 0 0,-1 0 15,0 0-15,1 0 16,16 17-16,1-17 0,71 0 16,-54 0-16,1 0 15,-18 0-15,70 0 16,-87 0-16,-1 0 0,18 18 15</inkml:trace>
  <inkml:trace contextRef="#ctx0" brushRef="#br0" timeOffset="245155.738">20320 11218 0,'-18'0'16,"36"0"-16,35-17 15,-18-1-15,89 0 16,-71 18-16,17-17 16,1 17-16,-18-18 0,0 1 15,-1 17-15,1-18 16,-35 18-16,-18-18 16,-18 1-16</inkml:trace>
  <inkml:trace contextRef="#ctx0" brushRef="#br0" timeOffset="245365.5114">20690 10760 0,'18'88'15,"-36"-176"-15,36 229 0,0-35 16,-18-36-16,0 1 15,0-18-15,17 70 0,-17-70 16,36 35-16,-19-70 16,-17 0-16,18-1 0,0-17 15</inkml:trace>
  <inkml:trace contextRef="#ctx0" brushRef="#br0" timeOffset="245486.5766">20990 11395 0,'0'0'16,"0"17"-16</inkml:trace>
  <inkml:trace contextRef="#ctx0" brushRef="#br0" timeOffset="246015.5076">20990 11395 0,'0'35'16,"-17"-53"-16,34 1 0,-34 17 0,17-18 0,-18-17 15,18 0-15,0 17 16,18-17-16,17 17 15,0 0-15,36 1 16,-18-1-16,35 18 16,-70-18-16,34 18 15,-52 18-15,0 0 16,-17-1-16,-18 54 16,-1-36-16,1 36 15,17-54-15,18 36 16,0-35-16,53 0 15,-35-18 1,52-18-16,-34 0 16,34-17-16,-52 0 15,0-18-15,-18 35 16,-18-35-16,0 36 16,1-1-16,-1 18 0,0-18 15,1 18 1,17 18-16,17 17 15,-17-17-15,53 35 16,-35-36-16,0 1 0,34 0 16,-34-18-1,0 0-15,-18-18 16,0 0 0,0 1-16,-18-1 0,18-17 15,-18-36 1,18 36-16,0 0 0,0 0 0,0-36 15,0 53-15,0 1 16,18 17-16,0 17 16,-1 1-1,-17 17-15,18 1 16,-18-19-16,0 1 0</inkml:trace>
  <inkml:trace contextRef="#ctx0" brushRef="#br0" timeOffset="246241.2631">21643 11377 0,'18'18'16,"-18"-36"0,17-17-1,1 17-15,-1-17 16,1 17-16,0-17 16,-1 35-16,1 0 15,0 18-15,-1-18 0,1 35 16,17 0-1,-17 0-15,17 18 16,-17-35-16,-1 0 0,1-1 16,0-17-16</inkml:trace>
  <inkml:trace contextRef="#ctx0" brushRef="#br0" timeOffset="246766.0387">22860 10566 0,'0'0'15,"0"17"-15,-18 1 0,-17 70 16,17-17-16,-34 87 15,34-69 1,-35 87-16,35-105 16,1 52-16,17-88 15,0 1-15,0-19 0,17 1 16,1-18 0</inkml:trace>
  <inkml:trace contextRef="#ctx0" brushRef="#br0" timeOffset="246975.7722">22931 11113 0,'70'0'16,"-35"0"-16,54-36 15,-36 19-15,35-19 16,-35 19-1,0-1-15,-36 0 16,-17 1-16,-17-1 16</inkml:trace>
  <inkml:trace contextRef="#ctx0" brushRef="#br0" timeOffset="247139.3987">23230 10672 0,'18'88'16,"-36"-176"-16,54 246 0,-36-34 0,-18-54 16,18 1-16,0-1 15,0 36-15,0 0 16,0-71-16</inkml:trace>
  <inkml:trace contextRef="#ctx0" brushRef="#br0" timeOffset="247412.2664">23407 11254 0,'17'0'15,"-34"0"-15,52-18 16,0 18-16,-17-18 16,0 18-16,-1-17 15,1 17-15,0-18 0,-1 0 16,-34 18-1,-19 0-15,19 0 16,-1 0-16,-17 18 16,35 0-16,-18-1 15,18 1-15,0 17 16,18-17-16,-1 17 16,1-35-16,0 18 15</inkml:trace>
  <inkml:trace contextRef="#ctx0" brushRef="#br0" timeOffset="247673.0287">23777 11183 0,'-17'-18'16,"34"36"-16,-52-36 0,35 54 15,0-19-15,18 19 16,-1-19-16,1 1 15,17 0 1,-17-1-16,-1 1 16,-34-1-1,-1 1-15,-17-18 16,17 0-16,1 0 16,-1 0-1,36-18 1</inkml:trace>
  <inkml:trace contextRef="#ctx0" brushRef="#br0" timeOffset="247823.0663">23954 11254 0,'35'0'16,"-17"-18"-16,17 0 0,18-17 15,-18 17-15,0-17 16,-17 18-16,-18-19 15</inkml:trace>
  <inkml:trace contextRef="#ctx0" brushRef="#br0" timeOffset="248012.6627">24024 10901 0,'0'0'15,"-17"53"-15,17 0 0,17 35 16,1-53-16,-1 18 15,1-18-15,53 18 16,-36-35-16,18 0 16,-18-1-16,0-17 0,1 0 0,-19 0 15,19 0 1,-36-17-16</inkml:trace>
  <inkml:trace contextRef="#ctx0" brushRef="#br0" timeOffset="249165.4021">22507 11889 0,'0'17'16,"18"1"-16,-18 0 0,0 34 16,18-16-1,-18-19-15,17 36 16,-17-17-16,0-19 16,0 1-16,0-1 0,0 1 15,-17-18-15,-1 35 16,18-17-16,0 0 15,18 35 1,-1-18-16,18 18 16,-35-36-16,18 1 0,0 17 15,-18-17-15,17-18 16,-34 0 0,-1-18-1</inkml:trace>
  <inkml:trace contextRef="#ctx0" brushRef="#br0" timeOffset="249375.7913">22490 12435 0,'17'36'0,"-34"-72"0,52 89 16,-17-35-16,-1 0 15,1-1-15,-1 1 0,19 17 16,-19-35-16,19 0 15,-19-17-15,1-1 16,17-35-16,-17 18 16,-18 17-16,0-17 0,17-18 15</inkml:trace>
  <inkml:trace contextRef="#ctx0" brushRef="#br0" timeOffset="250115.0519">20726 13088 0,'17'0'0,"1"-18"0,70-17 15,-53 35-15,54-35 16,-36 17-16,-1 1 16,-34 17-16</inkml:trace>
  <inkml:trace contextRef="#ctx0" brushRef="#br0" timeOffset="250325.8113">20955 12965 0,'0'0'16,"35"141"-16,-17-71 0,0 54 16,-1-89-16,1 0 15,-1-17-15,1 0 0,0 17 16,-1-35-16,1-18 15,0-17-15</inkml:trace>
  <inkml:trace contextRef="#ctx0" brushRef="#br0" timeOffset="250852.969">21237 13423 0,'0'35'0,"0"-70"0,0 88 16,0-71-1,0-17 1,0 0-16,18-18 16,-18 18-16,0-1 15,18 19-15,-18-1 16,17 1-16,1 17 16,17 0-16,-17 17 15,-1 1 1,1-18-16,0 17 15,-18 1-15,0 17 16,0-17-16,0 0 16,0 17-16,0-17 0,0-1 15,0 18 1,17-17-16,19-18 16,-19 0-16,1-18 0,17-17 15,-35 18-15,18-36 16,-18 35-16,0-17 15,-18-1 1,18 19-16,18 17 31,-1 17-31,1-17 16,0 18-16,17 0 16,-17-18-16,-1 0 15,-17-18 1,-17 0-1,17 1-15,-18-1 16,18 1-16,0-1 0,-18-17 16</inkml:trace>
  <inkml:trace contextRef="#ctx0" brushRef="#br0" timeOffset="250926.6412">21731 13176 0,'18'36'0,"-36"-72"0,36 89 16</inkml:trace>
  <inkml:trace contextRef="#ctx0" brushRef="#br0" timeOffset="251126.6">21766 13317 0,'18'-17'16,"-36"34"-16,54-34 0,-19-1 0,1 0 15,17 18 1,-17 0-16,17 18 15,-17 0-15,17 35 16,-17-36-16,-1 1 16,-17 0-16,18-18 15</inkml:trace>
  <inkml:trace contextRef="#ctx0" brushRef="#br0" timeOffset="251504.3765">22931 12841 0,'0'0'15,"-18"18"-15,18-1 0,-18 19 16,1 70-16,-1-36 15,-17 71 1,17-70-16,-17 52 16,17-88-16,18 18 15,0-17-15,18-1 0,17-35 16</inkml:trace>
  <inkml:trace contextRef="#ctx0" brushRef="#br0" timeOffset="251914.5045">23178 13247 0,'0'0'16,"-18"-18"-16,0 18 0,1 0 0,-19 53 16,19-18-16,17 54 15,0-54-15,17 18 16,1-36-1,17 1-15,-17-18 16,17 0-16,-17 0 0,35-53 16,-36 35-16,19-70 15,-36 53-15,0 0 16,0-18-16,0 0 0,-18-35 16,0 52-16,-17-52 15,17 53-15,1 17 16,-18 1-16,35 34 15,0 54 1,0-36-16,17 18 16,-17 0-16,18 18 0,-1-19 0,19 37 15,-1-54 1,0 35-16,1-52 16,-1 0-16,-18-1 15</inkml:trace>
  <inkml:trace contextRef="#ctx0" brushRef="#br0" timeOffset="252394.1563">23495 13353 0,'35'0'16,"-17"-18"-16,35 0 15,-36 18-15,1-17 0,0-19 16,-18 19-16,0-1 15,-18 1-15,0-1 16,-17 18 0,18 0-16,-1 18 0,0 17 15,18-18 1,0 1-16,0 0 0,18-1 16,17 36-16,-17-53 15,35 18-15,-36-18 16,1 0-16,0-18 15,-1 18-15,1-35 16,-18 17-16,18 1 16,-18-1-16,17 36 15,1-18-15,0 53 16,-1-36-16,18 36 16,-17-35-1,0-1-15,17 19 16,-17-36-16,-1 0 0,1-18 15,0 18-15,-1-18 0,1-34 16,-1 16-16,-17-17 16,0 18-1,0 17-15,0 1 16,0-1-16,-17 18 16</inkml:trace>
  <inkml:trace contextRef="#ctx0" brushRef="#br0" timeOffset="253380.2148">23689 11765 0,'18'35'0,"-18"-17"15,0 0-15,35 35 16,-17-18-16,35 18 15,-36-36-15,54 19 16,-54-36-16,19 17 16,-19-17-16,1-17 15,0 17-15,-36-36 16</inkml:trace>
  <inkml:trace contextRef="#ctx0" brushRef="#br0" timeOffset="253640.0745">23566 12012 0,'-18'0'15,"36"0"-15,-36-18 16,36-17 0,-1 0-16,1-36 15,-18 36-15,17 17 16,-17-17-16,0 18 0,18-1 15,-18 0-15,18 18 16,-1 18-16,54 17 16,-18-17-1,35-1-15,-35-17 16,0 18-16</inkml:trace>
  <inkml:trace contextRef="#ctx0" brushRef="#br0" timeOffset="261986.7966">19579 13335 0,'0'0'0,"18"0"31,70 0-15,-35 0-16,0 0 0,70-18 15,-70 18 1,35-17-16,-52 17 16,-1-18-16</inkml:trace>
  <inkml:trace contextRef="#ctx0" brushRef="#br0" timeOffset="262188.2584">19897 13194 0,'53'0'16,"-18"0"0,0 0-16,53 18 0,-52-1 15,-1 1-15,-17-1 16,-1 1-16,1 0 0,-18 17 16,-53 18-16,0 17 15,0-34-15,-35 34 16,53-34-16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6:38.4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2858 5327 0,'17'0'78,"-17"18"-62,18-18 15,-18 17-15,0 1 0,17-18-1,1 18 16,0-18-15,-18 17 0,0 1-16,17-18 15,-17 17-15,18-17 16,-18 18-16,18-18 16,-18 18-1,17-1-15,1 1 31,-18 0-31,18-18 16,-18 17-16,0 1 16,17-18-16,-17 18 0,18-1 15,-1 1-15,1-18 16,-18 17 0,18 1-16,-1 0 15,1-1 1,-18 1-16,18 0 15,-1-1 1,1 1-16,-18 0 16,18-1-1,-1 1-15,-17-1 0,18 1 16,-18 0 0,17-1-16,1 1 15,0 0 1,-18-1-16,0 1 0,17 0 15,-17-1-15,18 1 0,0 17 16,-1-17-16,1-1 16,-18 1-1,0 0-15,18-18 0,-18 17 16,0 1-16,17 0 0,1-1 16,-18 19-1,18-36-15,-18 17 0,17 1 16,-17-1-16,0 1 15,18 0-15,-1-1 0,-17 19 16,18-19 0,-18 1-16,18-18 0,-18 18 15,17-1-15,1 18 16,-18-17-16,18 0 0,-18-1 16,17 19-1,1-19-15,-18 1 0,18 0 16,-1-1-16,-17 19 0,18-19 15,-1 18-15,1-17 16,-18 0-16,35 17 16,-17 0-1,-18-17-15,35 35 16,-35-36-16,18 1 0,0 17 16,-1-17-16,-17 0 15,35 17 1,-35 0-16,18-17 0,0-1 15,-1 19-15,1-1 16,-18-17-16,18-1 0,-1 1 16,-17 0-16,18-1 0,17 36 15,-35-35-15,18-1 16,0 1-16,17 17 16,-35 1-16,17-19 15,1 1-15,-18 0 0,35 17 16,-35-18-1,18 1-15,17 35 0,-35-35 16,18-1-16,0 1 0,-1 0 16,-17-1-16,35 18 15,-17-17-15,0 0 16,17 17-16,-17 0 16,-1-17-16,1 0 15,-18-1-15,18 1 0,-1 17 0,1-17 16,-1-1-16,1 36 15,0-35-15,-1 0 16,1 17-16,17 0 16,-17 0-16,0-17 0,-1 0 15,19 35 1,-19-36-16,1 1 0,-1 0 16,1 17-16,0-18 0,17 1 15,0 35-15,-17-18 16,0-17-16,-1 0 15,1 17-15,17 0 0,0 18 16,-17-35-16,35 35 16,-35-36-1,-1 19-15,1-19 0,-1 18 16,19 18-16,-1-17 16,-17-19-16,-1 19 0,1-19 15,35 36 1,-35-35-16,-1 17 0,18-17 15,-17 17-15,0 0 0,35 18 16,-36-18-16,1-17 16,0 17-16,34 18 15,-34-17-15,17-19 16,-17 18-16,17 1 0,-17-19 0,35 54 16,-36-53-1,19 17-15,-19 0 0,1 0 16,35 36-16,-18-53 15,-17 17-15,0 0 0,34 36 16,-16-36 0,-19 0-16,36 36 15,-17-36-15,16 36 16,-34-36-16,17 0 0,-17 0 16,17 1-16,18 34 15,-18-34-15,-17-1 0,17 0 16,-17 0-16,17 1 15,-17-1-15,17 0 0,18 36 16,-35-36-16,35 53 16,-36-52-16,19-1 15,-19-18-15,36 54 16,-18-36-16,-17 1 16,0-1-16,35 18 15,-36-18-15,19 0 0,-19 1 16,1-1-16,-1-17 0,19 17 15,-19 0-15,1 0 0,0 1 16,17-19-16,-17 19 16,-1-1-16,36 18 15,-18-18-15,-17 0 0,0 1 16,17-1-16,-17-17 0,35 52 16,-18-52-16,-18 17 15,19-17-15,-19 17 16,19 0-16,-19-17 15,1-18-15,0 17 0,-1-17 16,-17 18 0,-17-18-16</inkml:trace>
  <inkml:trace contextRef="#ctx0" brushRef="#br0" timeOffset="9060.5968">3651 13600 0,'0'70'15,"0"-140"-15,0 175 0,0-69 16,18 52-1,0-35-15,17-18 0,-18 0 16,19-17-16,-1 0 0,-17-18 16,52 0-1,-52-18-15,17 0 0,-35-17 0,18-35 16,-18 52-16,0-17 16,0-1-16,0 19 15,-18-19-15,18 19 16,0 34-1,0 19-15,0-1 16,18-17-16,-18 17 0,35 35 16,-17-52-16,-18 0 15,17-1-15,1-17 16,0 0 0,-18-35-1,0 17-15,0 1 0,17-36 16,-17 35-1,0 1-15,18-19 0,0 19 16,-1 17 0,1 35-16,-1-17 15,-17-1-15,36 36 16,-36-35-16,35 17 16,-17 0-16,-1-17 0,1-18 15</inkml:trace>
  <inkml:trace contextRef="#ctx0" brushRef="#br0" timeOffset="9427.6995">4357 13794 0,'0'0'0,"-18"17"15,1 1-15,17 0 0,0 34 16,0-34-16,17 0 15,1-1-15,-1 1 16,1-18-16,0 0 0,17-18 16,-17 1-16,17-36 15,-17 18-15,-18-54 16,0 54-16,0-18 0,-36-35 16,1 35-1,0 18-15,-1-18 0,1 18 16,0 17-16,17-17 0,-17 17 15,17 18-15,18 18 16,0-1-16,18 36 16,0 0-16,-1-18 15,19 71-15,-1-70 16,-18 16-16,19-16 0,-1-1 16,36 0-1</inkml:trace>
  <inkml:trace contextRef="#ctx0" brushRef="#br0" timeOffset="9817.2351">4568 13864 0,'18'0'15,"0"-17"1,-1-19 0,1 36-16,0-17 15,-1 17 1,-17-18-16,-17 18 31,-1 0-15,18 18 15,0-1-31,0 1 16,18 0-16,-1-18 0,1 17 15,0 1 1,-1-18-16,1 0 0,0-18 15,-1 1 1,-17-1-16,0 0 16,0 1-16,0-1 15,0 0 1,18 18-16,-18-17 0,17 17 16,19 0-1,-19 17-15,1-17 0</inkml:trace>
  <inkml:trace contextRef="#ctx0" brushRef="#br0" timeOffset="10210.7826">5045 13300 0,'-53'-71'15,"106"142"-15,-141-159 0,70 88 16,-17 0-16,17 0 0,-17 17 15,17 71 1,18-35-16,0 18 0,18-1 16,-1-17-16,1 18 15,0-1-15,17 1 0,35 70 16,-17-106 0,-35-17-1,-18-36-15,-18-17 16,1 17-16,-1 1 15,-17-36 1,0 0-16,35 35 0,17 36 31,18 0-15,-17-1-16,17-17 0,-17 18 16,35 0-16,-35-18 15,17 0 1,-18-18-16</inkml:trace>
  <inkml:trace contextRef="#ctx0" brushRef="#br0" timeOffset="10335.854">5203 13811 0,'0'0'0,"0"18"0,0 0 16,18-1-16,0 1 16,-18-1-16,17-17 15,1 0-15,0-17 16,-18-1-16</inkml:trace>
  <inkml:trace contextRef="#ctx0" brushRef="#br0" timeOffset="10451.2328">5186 13582 0</inkml:trace>
  <inkml:trace contextRef="#ctx0" brushRef="#br0" timeOffset="10612.2199">5362 13705 0,'0'0'16,"53"18"-16,-18-18 15,-17 0-15,35-18 16,-18 18-16,1-17 0,-19-18 15,1 35-15,-18-18 16</inkml:trace>
  <inkml:trace contextRef="#ctx0" brushRef="#br0" timeOffset="10818.8688">5433 13370 0,'0'71'16,"17"-18"-16,-17 0 0,0 0 0,18 52 15,0-52 1,-1 0-16,1 0 0,0 18 16,-1-54-16,-17 19 15,18-19-15,-18 1 0</inkml:trace>
  <inkml:trace contextRef="#ctx0" brushRef="#br0" timeOffset="11056.2778">5574 13370 0,'0'106'16,"18"-53"-16,-18-18 0,0 54 16,17-37-1,-17 1-15,18-17 0,-18 17 16,17-36-16,1 18 0,-18-17 16,18-18-16</inkml:trace>
  <inkml:trace contextRef="#ctx0" brushRef="#br0" timeOffset="11201.9984">5733 13688 0,'17'53'16,"-34"-106"-16,34 123 0,-17-34 16,18-1-1,0-17-15,-1-1 0</inkml:trace>
  <inkml:trace contextRef="#ctx0" brushRef="#br0" timeOffset="11312.8317">5803 13635 0</inkml:trace>
  <inkml:trace contextRef="#ctx0" brushRef="#br0" timeOffset="11411.9908">5856 13758 0,'0'36'16,"0"-72"-16,18 72 0</inkml:trace>
  <inkml:trace contextRef="#ctx0" brushRef="#br0" timeOffset="11725.2732">5927 13829 0,'17'-18'16,"1"1"-16,0-1 0,-18 0 0,17 1 16,1 17-16,0 0 15,-1 0-15,1 53 16,-1-18 0,1 0-16,-18 0 0,18 18 15,-1 18 1,-17 17-16,0-53 15,-17 1-15,-1-1 0,0 0 0,-17 18 16,0-35 0,-18-1-16,35-17 15,1-52 1,17-1-16,0 0 0,17 0 0,19-18 16,34-70-1,-35 71-15,1-1 0,17 36 16,-18-18-16,0 0 15,18 18-15,-35 17 0,-1 0 0</inkml:trace>
  <inkml:trace contextRef="#ctx0" brushRef="#br0" timeOffset="25148.542">24941 7391 0,'0'-18'16,"18"18"15,0 0-15,-1 0-1,-17 18 1,18-18 0,0 0-1,-1 0 1,1 0-16,0 0 16,-1 0-16,1 0 15,17 0 1,-17 0-1,17 0-15,-17 0 16,-1 0-16,19 0 16,-19 0-16,1 0 0,-1 0 15,1-18 1,0 18-16,-1 0 16,1 0-16,0 0 0,-1 0 15,1 0-15,0 0 0,-1-18 0,1 18 16,-1 0-16,19 0 15,-19 0 1,1 0-16,0-17 0,-1 17 16,1 0-16,0 0 15,17 0-15,-17 0 16,-1 0 0,1 0-16,-1 0 0,-17-18 15,36 18-15,-19 0 16,-17-17-16,18 17 15,0 0-15,17 0 16,-17-18-16,-1 18 16,1 0-1,-1-18-15,1 18 0,0 0 16,-1-17 0,1 17-16,0 0 15,-1-18-15,1 18 16,17-18-1,-17 18-15,-1-17 16,1 17-16,0 0 16,-1-18-16,1 18 15,0-18-15,-1 18 0,1-17 16,0 17 0,-1-18-16,1 18 15,17-18-15,-17 1 16,-1 17-1,1 0-15,0-18 0,-1 18 16,1 0 0,0-17-16,-1 17 15,1 0-15,-18-18 0,35 18 16,-17-18-16,-1 18 16,1-17-16,17 17 15,-17-18 1,17 0-16,-17 18 15,17-17 1,-17-1-16,-1 18 0,1-18 16,0 18-1,-18-17-15,17 17 0,1 0 16,-18-18 0,18 18-16,-18-17 15,17 17 1,1 0-1,0-18 1,-1 18 15,-17-18-15,18 18-16,0 0 31,-18-17-31,17 17 16,1 0-1,-18-18 1,17 18-16,1 0 31,0-18-15,-1 18 0,1 0 46,-18-17-46,18 17-1,-1 0 1,-17-18 0,18 18-1,0 0 16,-1 0 1,-17-18-32,18 18 15,-1-17 1,1 17-16,0 0 16,-18-18-1,17 18-15,1 0 16,-18-17 15,18 17-15,-1 0 15,1-18-15,0 18-1,-1 0-15,-17-18 16,18 18-16,-1 0 15,1 0-15,0-17 16,-1 17 0,1 0-16,0-18 15,-1 18-15,1 0 16,0 0 0,-1-18-16,1 18 15,0 0-15,-1 0 16,1 0-16,-1 0 15,1 0 1,0 0 0,-1 0-16,1-17 15,0 17 1,-1 0 0,1 0 15,0 0-16,-1 0 1,1 0 0,-1 0-1,1 0 1,-18-18-16,18 18 0,-1 0 31,1 0-31,0 0 16,-1 0-16,1 0 15,0 0-15,-1 0 16,1 0 0,-1 0-1,1 0-15,0 0 16,-1 0-16,1-18 16,0 18-16,-1 0 15,1 0 16,0 0-15,-18-17-16,17 17 16,1 0-16,17 0 15,-17 0 1,-1-18 0,1 18-16,0 0 15,-1 0 1,1 0-16,0 0 0,-1 0 15,-17 18-15,18-18 16,0 0 0,-1 0-16,1 0 15,-1 0 1,1 0 0,0 0-16,-1 0 15,1 0-15,0 0 16,-1 0-16,19 0 15,-19 0-15,1 0 16,-1 0-16,1 0 16,0 0-16,-1 0 15,1 0 1,0 0 0,-18 17-1,17-17-15,1 0 16,0 0-1,-1 0-15,1 18 16,0-18 0,-1 0-16,1 0 15,-1 0 1,1 0-16,0 0 16,-1 0-16,1 0 15,0 0 1,-1 0-16,1 18 15,0-18-15,-1 17 16,1-17 0,-1 18-1,1-18 1,-18 18 0,18-18-1,-1 17-15,-17 1 16,18-18-1,-18 18-15,18-1 16,-18 1 0,0-1-1,0 1 1,0 17 0,17-17-16,-17 0 0,0-1 15,18 19 1,-18-19-1,0 1-15,0-1 16,0 1-16,-18-18 16,18 35-1,0-17 1,-17 0-16,17-1 16,-18 19-16,0-19 15,1 1 1,-1-1-1,0-17 1,1 18 0,-1-18-16,18 18 15,-17-18 1,-1 0-16,0 0 0,-17 0 16,17 0-1,1 0-15,-1 0 16,0 0-16,1 0 0,-18 0 15,17 0-15,0 0 16,1 0-16,17-18 0,-18 18 16,0 0-16,1 0 15,-1-18-15,-17 18 16,17 0-16,0 0 16,1-17-16,-1 17 15,1 0-15,17-18 16,-18 18-16,0-17 15,18-1-15,-17 18 0,-1-18 16,0 1 0,18-1-16,-17 18 15,-1 0-15,18-18 0,-18 1 16,1-1-16,17 0 31,-18 1-31,18-1 16,0 1-16,0-1 15,-17 0-15,17 1 16,-18 17-16,0-18 16,1 0-1,-1 18 1,0 0 0,1 0-16,-1-17 15,0 17 1,1-18-16,-1 18 15,1 0 1,-19 0-16,19 0 16,-19 0-16,1 0 15,17 0-15,1 0 16,-1 0-16,0 0 16,1 0-16,-18 0 15,17 0-15,0 0 16,-17 18-16,17-18 15,1 0-15,-1 0 16,-17 0-16,17 0 0,1 0 0,-19 17 16,19-17-1,-1 0-15,0 18 0,1-18 16,-1 18-16,0-18 16,1 0-16,17 17 0,-35-17 15,35 18-15,-18-18 16,0 18-16,1-18 15,-1 17-15,0-17 16,18 18-16,-17-18 16,-1 17-16,18 1 15,-18-18-15,18 18 0,-17-18 16,17 17-16,-18 1 0,0-18 0,18 35 16,-17-17-1,17 0-15,-18 17 16,1-18-16,17 1 15,0 0-15,0-1 16,0 1-16,0 0 16,-18 17-1,18-17-15,0-1 0,0 1 16,0 35 0,0-36-16,0 1 0,0 0 0,0 17 15,0 0 1,0-17-16,18 17 0,-18-17 15,17 17 1,-17-17-16,0-1 16,0 1-16,0 0 0,18 17 0,-18-17 15,0 17 1,0-18-16,17 1 16,-17 0-16,0 17 15,18-17-15,-18-1 16,18 1-1,-18 0 1,17-18-16,-17 17 0,18 1 16,-18 0-1,18-18-15,-18 17 16,17-17 0,-17 18-1,18-18-15,-18 17 0,0 1 16,18 0-1,-18-1-15,0 1 16,0 0-16,0 17 16,0-17-1,0-1 1,-18 1 0,18-1-16,0 1 15,-18 0 1,1-1-1,-1-17 1,0 18 0,1-18-16,-1 18 15,0-1 1,1 1-16,-1 0 16,1-18-16,-1 0 15,0 17-15,-17-17 16,17 18-16,1-18 15,-1 17-15,0 1 0,-17 0 16,18-18 0,-1 17-16,0-17 0,18 18 0,-35-18 15,17 18-15,1-18 16,-1 0 0,18 17-16,-35-17 15,17 18-15,1 0 16,-36-1-1,35 1-15,0-18 0,1 18 16,-1-1-16,0-17 0,1 18 0,-1-18 16,0 17-1,1 1-15,17 0 16,-18-18-16,18 17 0,-17-17 16,17 18-16,-18 0 15,18-1 1,-18 1-16,1 17 15,17-17 1,0 17-16,0-17 16,0-1-16,0 19 15,0-19-15,0 19 16,17-36-16,1 17 0,-18 1 16,18-1-16,-1 19 15,1-36-15,-1 17 0,1-17 16,-18 18-16,18-18 15,-1 18-15,1-18 0,0 17 16,-1-17 0,1 0-16,0 0 0,-1 0 15,19 18 1,-19-18-16,1 0 0,35 0 16,-36 0-1,36 18 1,-35-18-16,0 0 0,17 0 15,-18-18-15,1 18 0,0 0 16,35-18 0,-36 18-16,1 0 15,0-17-15,-1 17 0,1 0 0,-1-18 16,1 0 0,-18 1-16,18 17 0,-18-18 15,17 18-15,-17-18 16,36 18-16,-19-17 15,-17-1-15,18 1 0,0-1 16,-1 0 0,-17 1-16,0-1 15,0 0-15,0-17 16,0 17-16,18 1 0,-18-18 16,0-1-1,0 1-15,0 17 16,0-17-16,0 17 0,0-34 15,18 34-15,-18 0 16,0 1-16,17-1 0,-17 0 16,18 1-16,-1-1 15,1 0-15,0 18 16,-1-17-16,1 17 16,17-18-16,1 18 15,-19 0-15,1-18 0,-1 18 16,19 0-16,-1 0 15,0-17-15,-17 17 16,17 0-16,-17 0 0,-1 0 16,19 0-16,-19 0 0,1 0 15,0 17-15,17-17 16,-17 0-16,-1 18 16,19-18-1,-19 18-15,1-18 0,-1 0 16,1 0-16,0 0 0,-1 17 15,1-17-15,0 0 16,-1 18 15,-17 0-15,0 17 0,18-35-16,-18 35 15,0-17-15,18 0 16,-18 17-1,0 0 1,0 0-16,17-17 16,-17 0-16,0-1 0,0 1 15,0 0-15,18-1 16,-18 1-16,0-1 0,0 1 16,17 0-16,-17 35 15,0-36-15,18 1 16,-18 0-16,0 17 15,0-18-15,0 1 16,0 0 0,0-1-16,-18 1 0,1 0 15,17-1-15,0 1 16,-18-18-16,18 18 16,0-1-1,-17-17-15,17 18 0,-18-18 0,18 18 16,0-1-16,-18 1 15,18-1-15,-17-17 16,17 18-16,-18 0 16,18-1-16,0 1 15,-18 0-15,18-1 0,-17 1 16,17 0 0,-18-1-16,18 1 15,0-1-15,-18 1 0,18 17 16,0-17-16,0 0 15,0-1-15,-17 1 16,17 0 0,0-1-16,0 1 15,0-1 1,0 1 0,0 0-16,0-1 15,0 1-15,0 0 16,0-1-16,0 1 15,0 0-15,0-1 16,17 19-16,-17-19 16,0 1-16,0-1 15,0 19 1,0-19 0,18 1-16,0-18 15,-18 18 1,0-1-1,-18 1 1,18 0 0,-18-18-16,18 17 0,0 1 15,-17-1-15,17 1 16,0 0 0,-18-1-1,18 1-15,-17 0 16,-1-1-1,18 1-15,-18 0 0,18-1 16,-17 18 0,-1-17-16,18 0 15,-18-18-15,18 17 16,-17-17-16,-1 0 16,18 18-16,-18-18 15,18 18 1,-17-18-16,17 17 15,-18-17-15,18 18 16,-18-18-16,1 18 16,17-1-1,-18-17 1,1 0 0,-1 0-1,0 0 1,1 0-1,-1 0 1,18 18 0,-18-18-1,1 0 1,-1 0-16,0 18 16,1-18-1,-1 17-15,1-17 16,-1 0-1,18 18 1,-18-18-16,18 17 0,-17-17 0,17 18 16,-18 0-1,0-18-15,1 17 16,17 1 0,-18-18-1,0 0-15,18 18 16,-17-18-1,17 17-15,-18-17 16,18 18 0,-17-18 15,-1 0 0,0 18-31,1-18 31,-1 0 1,18 17-17,-18-17-15,18 18 0,-17-1 16,17 1 0,-18-18-1,18 18-15,-18-18 31,1 0 1,-1 0-17,18 17-15,-18-17 16,18 18 0,-17-18-16,17 18 0,-18-18 31,1 0-16,17 17 1,-18-17 0,0 18-16,1-18 15,-19 18 1,19-18 0,-1 0-1,0 17-15,1-17 0,-1 0 16,1 0-1,-1 18-15,0-18 0,1 17 16,-1 1-16,-17 17 16,-1-17-16,19-18 15,-1 35-15,-17-35 0,0 18 0,17 0 16,-53 17 0,54-17-16,-19-1 15,1 1-15,18-1 0,-19 1 0,19 0 16,-19-1-16,19 1 0,-1 0 15,-35 17 1,36-35-16,-1 18 0,0-1 16,1 1-16,-1-1 0,0-17 15,-17 18-15,17 0 0,1-18 16,-1 17-16,1-17 16,17 18-16,-18 0 0,0-18 0,1 17 15,17 1-15,-18 0 16,18-1-16,-53 36 15,18 0 1,35-18 0,0-17-16,-18 0 15</inkml:trace>
  <inkml:trace contextRef="#ctx0" brushRef="#br0" timeOffset="30054.3103">26405 13600 0,'-17'0'16,"-1"0"-16,1 0 0,-36 35 15,35-17 1,0 17-16,-17 53 16,17-35-16,18 0 0,0-18 15,0 18-15,18-35 0,0 17 16,17-17-16,0-18 16,1 0-16,16-18 0,-16 0 15,52-52-15,-70 34 16,-1-16-16,1 16 0,-18 1 15,-18 0-15,-17-18 16,0 18-16,17 17 16,-17 18-16,-1-18 0,-16 36 15,34-18-15,0 18 16,18-1-16,0 18 16,18-35-16,17 18 0</inkml:trace>
  <inkml:trace contextRef="#ctx0" brushRef="#br0" timeOffset="30294.3254">26758 13705 0,'0'0'0,"18"36"0,-18-1 16,17 53-16,1-53 16,0 1-16,-18-19 0,53 19 15,-36-36-15,1 0 16,-18-18-16,35-17 15,-35-1-15,0 1 0,0 0 16,0-36 0,-17 36-16,17 0 0,0 0 15,0 17-15,0-17 16,17 70 0</inkml:trace>
  <inkml:trace contextRef="#ctx0" brushRef="#br0" timeOffset="30695.1963">27111 13882 0,'-18'0'16,"36"0"-16,-18-18 0,18 1 16,-1-1-1,1 0-15,-18 1 0,18-1 16,-18 0-16,-18 18 31,18 18-31,-18 0 16,1 17-16,17 0 15,0-17-15,0-1 0,17 1 16,-17 0-16,18-18 0,17 0 16,-17 0-16,-1 0 15,1-18-15,0-17 16,-18 0-1,0 17-15,0-17 16,17 17-16,-17 0 0,18 1 16,0 17-1,-1 0-15,19 17 0,-1 1 16,-18-18-16,1 18 16,35-1-16,-35 1 15,17-18-15,-17 0 0</inkml:trace>
  <inkml:trace contextRef="#ctx0" brushRef="#br0" timeOffset="31106.0808">27675 13264 0,'0'0'0,"-17"-17"16,-18-1-16,-1 18 15,1 18-15,17 17 16,1 18-16,17 0 0,0 70 15,17-52-15,-17 0 16,18-19-16,0 1 0,17 0 16,0 35-1,-17-70-15,-1 17 16,-34-52 0,-36-36-1,35 18-15,1 17 0,-19-17 16,19 17-16,34 18 31,19 18-15,-1-18-16,-17 0 0,52 0 15,-52 17-15,17-17 16,-17 0-16,17 0 16,-17 0-16,-18 18 15,0 0 1</inkml:trace>
  <inkml:trace contextRef="#ctx0" brushRef="#br0" timeOffset="31251.494">27746 13670 0,'-18'0'15,"36"-17"1,0 17 0,-1 0-16</inkml:trace>
  <inkml:trace contextRef="#ctx0" brushRef="#br0" timeOffset="31428.9371">27940 13688 0,'0'0'0,"18"0"0,-1 17 0,19-17 16,34 0-16,-17 0 16,0-17-16,-18-1 15,18 18-15,0-17 16,-35-1-16,-1 18 0,-34-18 16,-1 18-16</inkml:trace>
  <inkml:trace contextRef="#ctx0" brushRef="#br0" timeOffset="31615.9807">28081 13388 0,'0'0'16,"35"53"-16,-35 0 0,0 0 0,18 35 16,0-35-1,-18 0-15,17 0 0,-17 35 16,18-35-16,-18-18 15,0-17-15,18 17 16,-1-35-16</inkml:trace>
  <inkml:trace contextRef="#ctx0" brushRef="#br0" timeOffset="31828.4958">28258 13370 0,'0'106'15,"0"-212"-15,0 283 0,17-124 0,-17 0 0,18-1 16,-18 1-16,0 0 16,17 0-16,-17-18 0,0 1 0,18-1 15,0-17 1</inkml:trace>
  <inkml:trace contextRef="#ctx0" brushRef="#br0" timeOffset="31967.0507">28434 13794 0,'0'0'15,"0"35"-15,0-17 0,18 17 0,-1-18 16,1 1-1</inkml:trace>
  <inkml:trace contextRef="#ctx0" brushRef="#br0" timeOffset="32651.2721">28557 13864 0,'0'18'16,"0"-36"-16,0 53 0,18-52 15,0 17 1,-1-18-16,-17 1 16,18-1-1,0 18 32,-1 18-31,-17-1-1,-17 1-15,17-1 16,0 1-16,-18 17 0,18-17 16,0 0-16,0-1 0,0 1 15,0 0-15,18-18 16,17-18-16,-18 0 16,1 18-16,35-35 15,-35 35-15,17 0 16,0 18-16,-17-1 15,17 36-15,-17-18 16,-1 18-16,1-17 0,-18-1 16,0 18-16,0 0 15,-18-18-15,1-17 0,-18 17 16,-18 0 0,17-17-16,19-18 0,-19 0 15,19-18-15,17-17 0,0 0 16,0-36-1,35 18-15,0-17 0,1 17 16,-1 0-16,88-53 16,-70 53-16,0 35 0,-18-17 15,18 0-15</inkml:trace>
  <inkml:trace contextRef="#ctx0" brushRef="#br0" timeOffset="38551.4726">12753 8043 0,'-18'0'15,"18"-17"1,18 17-16,-18-18 15,18 0 1,-1 1-16,1-1 16,-1 1-1,-17-1-15,18 18 0,0-18 0,17-17 16,-17 17 0,-1 1-16,-17-1 0,18 0 15,0 1-15,-1-1 0,-17 0 16,36 1-16,-36-1 15,17 1-15,18-1 16,-17 0-16,0 1 16,-1-1-16,1 0 0,0 1 0,17-19 15,-17 36 1,-1-17-16,-17-1 0,18 18 16,-1-17-16,1-1 0,17 0 15,1 1-15,-19-1 16,1 0-16,17 1 15,18-19 1,-35 19-16,-1 17 0,1-18 16,35-17-1,-35 17-15,-1 18 16,1-17-16,17-1 0,-17 18 16,-1-18-16,1 1 0,0 17 15,17-18-15,-17 18 0,17-18 16,-17 18-16,-1-17 15,1 17-15,35-18 16,-36 0-16,1 18 16,17-17-16,-17 17 0,35-18 15,-36 18-15,19-17 16,-19 17-16,36-18 16,-35 18-16,0-18 0,17 18 15,-17 0-15,-1-17 16,36 17-16,-35 0 15,-1 0-15,1 0 16,0 0-16,35 0 0,-36 0 16,1 0-16,35 17 15,-36-17-15,1 0 0,0 0 16,35 0 0,-36 0-16,1 0 0,-1 0 15,19 18-15,-19-18 0,19 0 16,-1 18-16,-17-18 15,-1 17-15,36-17 16,-35 18-16,-1-18 16,19 0-16,-19 0 0,36 17 15,-17-17-15,-19 0 16,18 18-16,18 0 16,-35-18-16,17 17 0,-17 1 15,17-18-15,18 35 16,-35-17-16,17 0 15,-17-1-15,17 1 0,36 17 16,-36-17-16,-18 17 16,19-17-16,-1-1 0,18 19 15,-18-19 1,-17 1-16,35 17 0,-36-17 16,1-1-16</inkml:trace>
  <inkml:trace contextRef="#ctx0" brushRef="#br0" timeOffset="40904.0269">15610 7408 0,'18'0'78,"-18"18"-62,18-18-16,-18 18 0,17-18 0,1 17 16,-18 1-16,18 0 15,-1-1 1,1 1-16,0-1 0,-1 1 15,1 0-15,-1-1 16,1 1-16,0 17 16,-1-17-16,1 0 15,0-1-15,-1 1 16,1-1-16,0-17 0,-1 36 16,1-36-16,-1 17 15,1 1-15,0 0 16,-1-18-16,1 35 15,0-17-15,-1-18 0,1 17 16,0 1 0,-1 0-16,1-1 15,0 1-15,-1-1 16,1 1-16,-1-18 16,1 18-16,-18-1 15,18 1-15,-1 0 0,1-18 0,0 35 16,-1-35-1,1 18-15,0-1 16,-1 1-16,-17-1 0,18-17 16,17 18-1,-35 0-15,18-1 0,-1 1 16,1 0-16,-18-1 16,18 1-16,-1 17 15,-17-17-15,18-1 16,-18 1-16,18 0 0,-1-1 0,-17 1 15,0 0-15,18 17 16,-18 0-16,17-17 16,-17 0-16,0 17 15,0-18-15,0 1 0,0 17 16,0-17-16,0 17 16,18-17-16,-18 17 15,0 0-15,0-17 16,0 17-16,18-17 0,-18 35 15,0-35 1,0 17-16,0 18 0,0-36 16,0 19-16,0-19 0,0 19 15,0-19-15,17 19 16,-17 16 0,0-34-16,0 0 15,0-1-15,0 1 0,0 0 16,0 35-1,0-36-15,0 1 0,0-1 16,0 36 0,0-35-16,0 17 15,0-17-15,0 17 16,0-17-16,0-1 16,0 1-16,-17 0 15,17-1-15,0 1 0,0 17 16,-18-17-16,18 0 15,0-1-15,-18 19 16,18-19-16,0 1 0,0-1 16,-17 36-16,17-35 15,-18-18-15,18 18 16,0 35-16,0-36 16,-17 1-16,17-1 0,0 1 15,-18 0-15,18-1 16,0 1-16,-18 17 0,18-17 0,0 0 15,-17 17 1,17-18-16,0 1 0,-18 0 16,18-1-16,0 1 0,-18 17 15,18-17 1,-17 0 0,17-1-16,-18 1 15,0 0 1,1-1-16,17 1 15,-18-1-15,1 19 16,-1-36-16,18 17 16,-18 1-16,1 0 15,-1-1 1,0 19-16,1-36 16,-1 17-16,0 1 15,1-1-15,17 1 0,-18 0 16,1-18-16,-1 35 15,18-17-15,-18-18 16,1 17-16,-1 1 16,18 0-16,-18-1 0,1 1 15,-1-1-15,18 1 16,-18 0-16,1 17 16,-1-35-16,18 18 15,-18-18-15,1 17 16,17 1-16,-18-18 15,18 18-15,-17-18 0,17 17 16,-18-17-16,-17 36 16,35-19-16,-18 1 15,-17-1-15,17 1 16,18 0-16,-18-18 0,1 17 16,-1-17-16,18 18 0,-17-18 15,-1 18-15,18-1 0,-18-17 16,1 18-16,-1-18 15,18 18 1,-18-18-16,1 17 16,-1-17-1,0 18-15,1-18 16,-18 17 0,17-17-16,18 18 0,-18-18 15,1 0-15,17 18 16,-18-18-16,0 0 15,1 17 17,-1-17-32,-17 18 15,17-18-15,0 18 16,-17-18-16,18 17 0,-19-17 16,19 18-16,-19 0 15,19-18-15,-19 17 0,19-17 0,-1 18 16,-17-1-16,0 1 15,17-18-15,0 18 16,-17-1-16,17-17 0,-17 18 16,18 0-16,-1-18 15,18 17-15,-18-17 0</inkml:trace>
  <inkml:trace contextRef="#ctx0" brushRef="#br0" timeOffset="45993.0569">13582 12435 0,'0'0'15,"18"0"-15,35 0 16,-18 18 0,0 0-16,18-18 0,0 17 15,70-17-15,-70 0 16,0 0-16,0 0 0,0-17 15,-18 17-15,1-18 16,-19 18-16,-17-18 16</inkml:trace>
  <inkml:trace contextRef="#ctx0" brushRef="#br0" timeOffset="46224.7504">14058 12224 0,'35'35'15,"-17"-17"1,0-1-16,17 19 0,-17-19 16,17 1-16,0 0 0,1-1 15,34 1 1,-35-1-16,1 1 16,-19 0-16,-34 35 15,-1-36-15,0 19 0,-70 16 16,53-16-16,-18-1 15,-71 36 1</inkml:trace>
  <inkml:trace contextRef="#ctx0" brushRef="#br0" timeOffset="64474.4647">9719 11606 0,'18'-17'16,"-1"34"-1,1-17-15,17 36 0,-17-19 16,70 36-16,-53-35 16,1 0-16,-1-1 0,0 1 15,53-18-15,-70 0 16,17 0-16,-17 0 0,0-18 15,-1 1 1</inkml:trace>
  <inkml:trace contextRef="#ctx0" brushRef="#br0" timeOffset="64623.7208">10089 11536 0,'0'0'15,"-52"70"-15,16-34 0,19-1 16,-36 36-1,17-36-15,36-18 0,-17 36 16,17-35-16,17-18 0,1 18 16</inkml:trace>
  <inkml:trace contextRef="#ctx0" brushRef="#br0" timeOffset="64783.1436">10319 11730 0,'17'35'16,"-34"-70"-16,34 88 0,1-36 0,-18 19 16,0-1-16,0-17 15,0-1-15,18 1 16,-18 0-16</inkml:trace>
  <inkml:trace contextRef="#ctx0" brushRef="#br0" timeOffset="65499.312">900 5503 0,'17'0'16,"1"36"-16,0-19 15,-1 1-15,54 35 16,-54-36-16,19 1 15,-1 0-15,18-1 16,-36-17-16,19 18 0,-19-18 16</inkml:trace>
  <inkml:trace contextRef="#ctx0" brushRef="#br0" timeOffset="65679.4504">1129 5450 0,'-18'71'16,"36"-142"-16,-53 177 16,17-53-16,0 0 0,1 0 15,17-18-15,0 1 0,0-19 16,0 18-16,35-35 16,-17 0-16,-1 0 0</inkml:trace>
  <inkml:trace contextRef="#ctx0" brushRef="#br0" timeOffset="65924.4991">1323 5556 0,'35'0'16,"-70"0"-16,88 0 0,-36 0 0,1 0 16,0 36-1,-18-19-15,0 1 16,17 17-16,-17-17 0,0 17 0,0-17 15,0 17-15,0-17 0,18-1 16,-18 1 0,35-18-16,-17 0 15,0 0-15,-1 0 0,1 0 16,0-18-16,-1 18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8:18.18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16528 1817 0,'0'-35'0,"0"17"16,0 0-16,17 1 15,-17 52 16,18 18-31,-18-18 16,18 0-16,-1 1 0,1-1 16,17 18-16,-17-53 15,35 0 1,-36-35-16,19-18 16,-36 17-16,0-17 0,0 18 15,0-35-15,0 52 16,0 0-16,0 36 15,17 17 1,-17 18-16,36 18 16,-19-18-16,-17 0 15,18 52-15,-18-52 16,0 0-16,-18-17 0,1-1 16,-1 18-16,0-36 15,1-17 1,-1 0-16,18-17 15,-18-1-15,18 0 0,0-17 16,0-18-16</inkml:trace>
  <inkml:trace contextRef="#ctx0" brushRef="#br0" timeOffset="185.6632">17022 1834 0,'52'-17'15,"-34"-1"-15,17 18 0,1-17 16,-19-1-16,1 18 16</inkml:trace>
  <inkml:trace contextRef="#ctx0" brushRef="#br0" timeOffset="312.3749">17074 1905 0,'0'0'16,"36"0"-16,-19 18 0,36-18 15,-35-18-15,17 0 16,36 1-16,-54-1 16,19-17-16</inkml:trace>
  <inkml:trace contextRef="#ctx0" brushRef="#br0" timeOffset="517.7212">17551 1482 0,'0'35'16,"0"-17"-16,0 35 15,17 52-15,1-52 16,17 53-16,-17-53 16,35 35-1</inkml:trace>
  <inkml:trace contextRef="#ctx0" brushRef="#br0" timeOffset="1675.9891">21343 1799 0,'0'18'15,"0"-1"-15,0 19 16,18-19-16,-1 1 16,1-18-16,35-18 15,-35 1-15,34-19 16,-52 1-16,18 18 15,-18-1-15,0 0 0,0 1 16,0-1-16,18 36 16,-18-1-1,35 54-15,-17-18 16,-1-18-16,36 36 16,-18-1-16,-17 1 15,0-54-15,-36 36 16,0-35-1,-34 0-15,16-18 16,1 0-16,0 0 16,-1 0-16,1 0 0,-18-18 15,36 18-15,17-18 16,17 1-16,1-1 16</inkml:trace>
  <inkml:trace contextRef="#ctx0" brushRef="#br0" timeOffset="1847.0123">21872 1782 0,'0'0'16,"18"-18"-16,0 18 16,-1 0-16,18 0 15,-17 0-15,0 0 16,-1 0-1</inkml:trace>
  <inkml:trace contextRef="#ctx0" brushRef="#br0" timeOffset="1958.4491">21943 1852 0,'0'0'16,"17"18"-16,19-18 16,-1 0-16,18 0 15,-18 0-15,-17 0 16</inkml:trace>
  <inkml:trace contextRef="#ctx0" brushRef="#br0" timeOffset="2246.1465">22366 1764 0,'0'0'16,"-18"35"-16,18 0 15,-17 54-15,34-54 16,1-17-16,35 34 16,-18-34-16,36 0 15,-36-18-15,53-18 16,-52 0-16,17-34 16,-36 34-16,1-35 15,-36 18-15,1-1 16,-36 1-16,0 18 0,-53-19 15,53 36-15,-35 18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2T23:29:07.31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11007 8114 0,'0'18'46,"0"34"-30,17-16-16,-17 70 16,0-36-16,0-17 15,0 106 1,0-89-16,0 89 16,0-106-16,18 53 15,-18-53-15,0 0 0,18 17 16,-18-34-16,0-19 15,17 1-15,-17-36 32</inkml:trace>
  <inkml:trace contextRef="#ctx0" brushRef="#br0" timeOffset="568.3898">11501 8678 0,'0'-17'16,"0"34"15,0 1-15,0 0-16,0-1 16,17 1-16,1-18 15,-1 0-15,1 0 16,0-18-1,-18 1-15,17-1 16,-34 0-16,17 1 16,-36-1-16,19 0 15,-1 18-15,1-17 16,-1 17-16,0 0 16,18-18-1,18 18-15</inkml:trace>
  <inkml:trace contextRef="#ctx0" brushRef="#br0" timeOffset="914.177">12030 8132 0,'0'0'0,"-18"17"15,0 36 1,18-18-16,-52 71 16,34-35-16,-17 70 15,17-71-15,-17 72 16,17-90-16,0 1 15,1-17-15,17 17 0,-18-18 16,1-18-16,17 19 16,0-19-1</inkml:trace>
  <inkml:trace contextRef="#ctx0" brushRef="#br0" timeOffset="1301.963">12188 8767 0,'-17'17'16,"-1"1"-1,18-1 1,0 1-16,0 17 16,18-17-16,-1-18 15,1 0-15,0 0 16,-1-18-1,-17 1 1,-17 17-16,17-18 16,-18 0-16,0 18 15,-17-17-15,18 17 16,-1 0-16,0 17 16</inkml:trace>
  <inkml:trace contextRef="#ctx0" brushRef="#br0" timeOffset="5417.555">10389 10478 0,'0'-18'15,"0"36"79,0 17-94,0 0 16,18 18-16,-18 0 15,18 17-15,-18-17 0,17 88 16,-17-70-16,0-18 15,18 70-15,-18-70 16,0 36-16,18-54 16,-18 0-16,0 18 15,0-35-15,17-18 16</inkml:trace>
  <inkml:trace contextRef="#ctx0" brushRef="#br0" timeOffset="7106.968">11130 10495 0,'0'18'31,"18"17"-31,-18 18 16,17 53-16,-17-36 15,0 89-15,0-88 16,0-1-16,0 1 0,18 35 16,-18-53-1,0-18-15,18 0 0,-18-17 16,0 17-16,17-35 15,1-18-15</inkml:trace>
  <inkml:trace contextRef="#ctx0" brushRef="#br0" timeOffset="7569.8956">11659 10936 0,'-17'0'16,"-1"18"0,18-1-16,-18-17 15,18 36-15,0-19 16,-17 1-16,34 17 16,1-17-16,0-18 15,-1 0-15,1-18 16,0 1-1,-1-19 1,-17 19-16,-17-1 16,-1 0-16,0 18 15,1-17-15,-1 17 32,36 0-17</inkml:trace>
  <inkml:trace contextRef="#ctx0" brushRef="#br0" timeOffset="7864.4351">12171 10460 0,'0'0'16,"0"18"-16,-35 52 16,17-17-16,-17 18 15,-1-1-15,-17 124 16,18-106-16,-18 89 16,53-107-16,-17-17 15,-1 0-15,18 0 16,0-35-16,18-18 15,-18-18 1</inkml:trace>
  <inkml:trace contextRef="#ctx0" brushRef="#br0" timeOffset="8165.9456">12277 11095 0,'0'18'15,"0"-1"-15,-18 1 0,18 35 16,0-36-16,0 1 16,18 0-16,17-18 15,-17 0-15,17-18 16,0 18-16,-17-35 15,-1 17 1,-17 0-16,-17 18 0,-1 0 16,1-17-16,-19 17 15,1 17-15,0 1 0,-54 17 16,37 1-16</inkml:trace>
  <inkml:trace contextRef="#ctx0" brushRef="#br0" timeOffset="30648.7939">9807 12347 0,'0'88'16,"0"-176"-16,18 247 0,-18-88 16,0 70-1,0-71-15,0-17 0,0 0 16,0 0-16,0 0 15,18-53-15,-18-18 16,0-35 0,0 18-16,17 0 0,-17-1 15,0-16 1,18 34-16,-1 0 16,1 18-16,0 0 0,-1 0 0,19 18 15,-19 0-15,19 52 16,-36-52-16,17 17 15,1 36 1,-18-54-16,0 1 0,17 0 16,1 17-16,0-35 15</inkml:trace>
  <inkml:trace contextRef="#ctx0" brushRef="#br0" timeOffset="30797.986">10248 12841 0,'0'0'0,"0"18"0,18 35 16,-18-18-16,17-17 0,19 17 15,-19-35 1,19 0 0</inkml:trace>
  <inkml:trace contextRef="#ctx0" brushRef="#br0" timeOffset="30905.2839">10213 12647 0,'0'0'0,"18"0"16</inkml:trace>
  <inkml:trace contextRef="#ctx0" brushRef="#br0" timeOffset="31300.1546">10460 12788 0,'-53'35'16,"106"-70"-16,-124 106 0,71-36 16,0-17-16,18-18 15,53 17-15,-36-17 16,0 0-16,18-17 15,-18 17-15,-17-18 16,0 0-16,-18 1 16,0-1-16,-18 18 15,18 18 1,0 52 0,18-34-16,-1 17 0,1 17 15,-1-35-15,19 36 16,-36-36-16,0-17 15,0-1-15,-18 19 16,-17-36-16,0 0 16,-18-36-1,17 1-15,-17-18 16,18 18-16,0-71 16</inkml:trace>
  <inkml:trace contextRef="#ctx0" brushRef="#br0" timeOffset="31627.4312">10795 12294 0,'0'0'16,"18"124"-16,-1-54 0,1 1 15,0-1-15,-18 1 16,17 0-16,1 17 15,-1-53-15,-17-17 16,18-18-16,0 0 16,-1-53-1,1 17-15,-18 1 16,18 18-16,-1-19 0,36 19 16,-35 17-16,17 35 15,-17-17-15,17 34 16,-17-16-16,-18-1 15,17 0-15,1 1 16,-18-19-16,0 1 0,0 0 16</inkml:trace>
  <inkml:trace contextRef="#ctx0" brushRef="#br0" timeOffset="32134.0562">10548 12753 0,'0'0'0,"18"18"15,-1-1 1,36 18-1,-35-17-15,17 17 16,0-17-16,-17 0 0,0-18 16</inkml:trace>
  <inkml:trace contextRef="#ctx0" brushRef="#br0" timeOffset="32739.7992">11906 12629 0,'0'0'0,"0"18"16,18 35-1,0-35-15,34 35 16,-34-36-16,17 1 15,18 17-15,0-35 16,-35 0-16,-1-18 16,-17 1-16,-17-18 15,17 17 1,-18 0-16,1-17 16,-1 17-16,18 1 15,0-1-15,18 18 16,34-18-16,-34 18 15,35 18-15,-35-18 16</inkml:trace>
  <inkml:trace contextRef="#ctx0" brushRef="#br0" timeOffset="33280.5701">12453 12682 0,'0'0'15,"-18"0"-15,1 18 0,-1 17 16,18-17-16,0 17 16,18-17-16,-1-1 15,1 1-15,17-18 16,-17-18 0,0 1-16,-18-1 15,17 1-15,-17-1 16,0-17-1,-17 17-15,17 36 32,17 17-17,1-17-15,17 17 16,-17-35-16,-1 17 16,19 1-16,-36-36 15,-18 1 1,0-1-1,1-17-15,17-18 16,0 35-16,17 1 16,1-1-16,17 18 15,1 0 1,-19 0-16,1 0 0,17 35 16,-17-35-16,-1 18 15,1 0-15,-18-1 16,0 1-1,0 0 1</inkml:trace>
  <inkml:trace contextRef="#ctx0" brushRef="#br0" timeOffset="33415.7705">12735 12541 0,'0'18'16,"36"0"-1,-1-1 1,-18-17-16</inkml:trace>
  <inkml:trace contextRef="#ctx0" brushRef="#br0" timeOffset="33941.5055">13053 12594 0,'0'0'16,"-35"18"-16,35 17 0,-18 0 15,18-17-15,0 35 16,18-35-16,17 17 15,-18-18-15,36-17 16,-35 0-16,0-17 16,-18-1-16,17 1 0,-17-1 15,0 0-15,0 1 16,0-19-16,-17 19 16,-1-1-16,18 0 15,-18 36 1,36 0-16,-18-1 15,18 1-15,-1 0 16,19 17-16,-19-17 16,-17-1-16,0 1 15,0-36 17,0-17-32,0 17 0,18-35 15,-18 36 1,35-19-16,-17 36 15,17 0 1,-17 0-16,-1 36 16,-17-19-16,0 1 15,18 35-15,-18-35 16,0-1-16,18 1 0,-1-1 16,1-17-16</inkml:trace>
  <inkml:trace contextRef="#ctx0" brushRef="#br0" timeOffset="34330.7636">13494 12682 0,'0'0'15,"0"36"-15,0-19 0,35 19 16,-17-36-16,35 17 15,-18-17-15,35 0 16,-52-17-16,35-1 16,-35 0-16,17-17 15,-35 17 1,0 1-16,-18-1 16,-35 0-16,36 1 15,-54-1-15,54 18 16,-36 18-1,53-1-15,0 1 0,0 17 16,17 1-16,36 17 16,-18-18-16,36 0 15,-36-17-15,18-18 16,-18 17-16,-17-17 0,17 0 16,-17 0-1,-36 0 1</inkml:trace>
  <inkml:trace contextRef="#ctx0" brushRef="#br0" timeOffset="73698.7634">13970 7285 0,'0'18'140,"0"-1"-124,0 1-16,0-1 16,0 19-1,0-19-15,0 19 16,0-1-16,0 0 15,0 18-15,0-18 16,18 1-16,-18-1 0,0 0 16,0 36-1,0-36-15,17 18 0,-17 0 0,0 35 16,0-35 0,18 0-16,-18 0 0,0 17 15,0 54-15,0-71 16,0 17-16,0 1 0,0-1 15,0 1-15,0 0 0,0 17 16,-18-18-16,18 107 16,0-107-16,0 89 15,0-71-15,0-17 16,0 70-16,0-71 16,0 72-1,0-72-15,-17 71 16,17-70-16,0 70 15,0-71-15,0 1 0,0 52 16,0-52-16,17 52 16,-17-70-16,0 88 15,0-88-15,0 89 16,0-90-16,0 72 16,0-71-1,0 53-15,0-53 16,0 35-16,0-53 15,0 36 1,0-36-16,18 0 0,-18-17 16,18-1-16,-18 19 15,17-36-15,-17 17 16,0-34 0,0-19-1,0 19-15</inkml:trace>
  <inkml:trace contextRef="#ctx0" brushRef="#br0" timeOffset="80143.9092">14958 8114 0,'0'18'0,"0"17"15,17 0-15,-17 36 16,18-18 0,-18-1-16,18 54 15,-18-35-15,17 52 16,1-70-16,-18 35 15,0-52-15,0-1 16,18 0-16,-18-17 0,0 0 16,17-18-16</inkml:trace>
  <inkml:trace contextRef="#ctx0" brushRef="#br0" timeOffset="80777.3494">15452 8184 0,'17'0'0,"1"0"16,35-17-16,-18-1 15,0 18-15,1-17 0,-1 17 16,-17-18-16,17 18 16,-17-18-16,-1 18 15</inkml:trace>
  <inkml:trace contextRef="#ctx0" brushRef="#br0" timeOffset="81128.1981">15487 8167 0,'0'17'16,"0"19"0,0-1-16,0-17 0,18 35 15,-18-36-15,17 1 16,1 17-16,17 0 15,-17-17-15,17 0 0,18 35 16,-18-36 0,36 19-16,-54-19 15,19 18-15,-36-17 16,0 17-16,-18-17 16,0-18-16,-17 35 15,0-35-15,-36 0 16,36 0-16,-35-17 15,52 17-15,-17-18 16</inkml:trace>
  <inkml:trace contextRef="#ctx0" brushRef="#br0" timeOffset="81850.584">16175 8502 0,'0'18'31,"0"-1"-15,0 1-16,0 0 15,0-1-15,35 1 16,-17-18 0,-1 0-1,1-18-15,-18 1 16,0-19-16,-18 36 16,18-35-1,-17 35-15,-1-35 16,1 35-16,-1 0 15</inkml:trace>
  <inkml:trace contextRef="#ctx0" brushRef="#br0" timeOffset="82128.4853">16633 8026 0,'0'0'0,"-17"0"0,-1 0 0,1 17 15,-19 54-15,19-18 16,-36 88-16,17-53 16,1 0-16,0 18 15,17 0-15,-35 53 16,53-106-16,-17 35 15,17-53-15,0-17 0,17-1 16,1-17-16,0-17 16</inkml:trace>
  <inkml:trace contextRef="#ctx0" brushRef="#br0" timeOffset="82412.8551">16545 8819 0,'18'18'0,"-36"-36"0,54 54 16,-19-36-1,1 0-15,-1 0 0,19-18 16,-36 0-16,17 1 15,-17-1-15,-17-17 16,-1 17-16,0 18 16,1-17-16,-18 17 0,-18 0 15,35 17 1,-17 1-16</inkml:trace>
  <inkml:trace contextRef="#ctx0" brushRef="#br0" timeOffset="85154.0321">15064 10195 0,'0'18'0,"35"35"16,-35 0-16,18 17 15,-18 1-15,17 17 0,-17 106 16,0-106-16,0 71 15,18-88-15,-1 17 16,-17-53 0,18 0-16,0-17 15,-1-36-15</inkml:trace>
  <inkml:trace contextRef="#ctx0" brushRef="#br0" timeOffset="85530.3531">15875 10336 0,'-35'0'16,"70"0"-16,-88 18 0,18 17 0,0 1 15,-1 17-15,1 17 0,17 1 0,18-1 16,-17 71 0,34-17-16,1-89 15,35 53-15,35-52 16,-35-36 0,0-18-1,-18-17-15,-35 17 16,0-53-16,-17 36 15,-19 17-15,1 1 16,0-1-16,-1 1 0,-34-19 16,52 36-16,-17 0 15,35-17-15</inkml:trace>
  <inkml:trace contextRef="#ctx0" brushRef="#br0" timeOffset="86037.7123">16281 10901 0,'0'17'78,"0"1"-62,17 0-16,1-18 0,0 0 15,-1 0 1,-34 0-1,-1-18 1,0 0-16,1 18 16,-1-17-1</inkml:trace>
  <inkml:trace contextRef="#ctx0" brushRef="#br0" timeOffset="86299.0749">16757 10319 0,'0'0'0,"0"35"16,-35 53-1,17-35 1,-35 124-16,0-72 15,18 1-15,-36 71 16,36-89-16,0 35 16,17-70-16,-17 0 15,35-35-15,0-1 16,18-17-16,-18-17 16</inkml:trace>
  <inkml:trace contextRef="#ctx0" brushRef="#br0" timeOffset="86573.1137">16792 11060 0,'0'0'15,"0"35"-15,0-17 0,0 17 16,0-18-16,36 19 15,-19-36-15,18 0 16,-17 0-16,35-36 16,-53 19-1,18-1-15,-18-17 16,-18-18 0,-17 35-16,-36 18 0,36 0 15,0 0-15</inkml:trace>
  <inkml:trace contextRef="#ctx0" brushRef="#br0" timeOffset="94369.2687">2558 14235 0,'17'35'16,"1"18"-16,0 17 16,-1 1-16,1-1 0,-1 19 15,-17-1-15,36 53 16,-19-88-16,1 17 15,-18-52-15,18 0 16</inkml:trace>
  <inkml:trace contextRef="#ctx0" brushRef="#br0" timeOffset="94559.7271">2858 14270 0,'0'0'16,"17"106"-16,-17-36 0,18 71 16,-18-70-16,35 70 15,-17-88-15,-1 0 16,1 35 0,0-70-16,-18-1 0</inkml:trace>
  <inkml:trace contextRef="#ctx0" brushRef="#br0" timeOffset="94714.325">2734 14728 0,'53'0'16,"-106"0"-16,124 0 0,-36 0 15,35 0 1,-34 0-16,-1 0 0</inkml:trace>
  <inkml:trace contextRef="#ctx0" brushRef="#br0" timeOffset="95159.1961">2999 14746 0,'0'71'0,"0"-142"0,17 177 15,36-53-15,-35-35 16,52 17-1,-34-35-15,-1 0 0,0-18 16,-17 1-16,17-19 16,-17 19-16,-18-36 15,0 35-15,-18-17 16,0 17-16,1 18 16,17 18-1,0-1-15,0 19 16,17-19-1,1 19-15,0-19 16,-1-17 0,-17-17-1,0-1 1,0 0 0,0-17-16,18 17 15,-18 1-15,18 17 16,-1-18-16,1 36 15,-18-1 1,18 1-16,-18 0 16,17 17-16,1 0 15,0-17-15,-1 0 0,-17 17 16</inkml:trace>
  <inkml:trace contextRef="#ctx0" brushRef="#br0" timeOffset="95604.5805">3669 14799 0,'-18'0'16,"18"18"-16,0-1 15,0 1 1,18 0-16,0-18 15,-1 0-15,1-18 16,-18 0 0,0-17-16,0 17 15,0 1-15,17 17 47,-17 17-31,18 1-16,0 0 15,-1-18-15,1 0 16,0 0-16,-18-18 16,0 0 15,17 18-31,1 0 16,0 0-1,-1 0-15,-17 18 16,18-18-16,-1 0 15</inkml:trace>
  <inkml:trace contextRef="#ctx0" brushRef="#br0" timeOffset="95927.2708">4004 14728 0,'0'0'16,"-18"18"-16,18 0 16,18-18-16,-18 17 15,35-17 1,-17 0-16,0-17 16,-18-1 15,17 18-31,1 0 31,0 0-31,-18 18 16,17-18-16,1 35 15,-1-35-15,1 35 16,0-35-16,-18 18 0</inkml:trace>
  <inkml:trace contextRef="#ctx0" brushRef="#br0" timeOffset="96270.7003">4533 14252 0</inkml:trace>
  <inkml:trace contextRef="#ctx0" brushRef="#br0" timeOffset="96411.8467">4604 14552 0</inkml:trace>
  <inkml:trace contextRef="#ctx0" brushRef="#br0" timeOffset="96995.7677">5151 14446 0,'-18'18'16,"36"-36"-16,-36 18 31,53-70-31,-35 34 16,35-16-16,-35 16 15,0 1-15,0 17 16,0 36-1,18 17 1,-18 1-16,18 16 16,-1-34-16,1 0 0,0-1 15,-1-17-15,1 0 16,-18-17 0,0-1-16,0 0 15,0 1-15,0-1 16,0 1-16,0 34 31</inkml:trace>
  <inkml:trace contextRef="#ctx0" brushRef="#br0" timeOffset="97283.6271">5203 14728 0,'0'-17'15,"0"-1"-15,0-35 16,0 18-16,18-18 16,0 18-16,-1 17 15,1 36 1,0 17 0,-18-17-16,17-1 15,1 1-15,17 17 16,-17-35-16,17 18 15,-17-36-15,-1 1 16,-17-1 0,0 0-1,0 1-15</inkml:trace>
  <inkml:trace contextRef="#ctx0" brushRef="#br0" timeOffset="97612.3507">5750 14252 0,'0'0'16,"-35"-17"-16,17 17 0,-17 17 16,35 1-16,-18 35 15,18 0-15,18-18 16,0 0-16,-1 18 0,19-18 15,34 1-15,-35-19 16,18-17-16,-17 0 16,-1-17-1,-17-1-15,-18-35 16,0 18-16,-18-36 16,-17 54-16,-1-19 15,19 19-15,-19-1 0,-16 1 16,34 17-16,0 17 15,36 1-15,-18-1 16</inkml:trace>
  <inkml:trace contextRef="#ctx0" brushRef="#br0" timeOffset="97783.5417">6191 14429 0</inkml:trace>
  <inkml:trace contextRef="#ctx0" brushRef="#br0" timeOffset="98039.4991">6368 14182 0,'0'17'32,"-18"1"-32,0 53 15,18-19-15,-17 1 16,-1 36-16,0-37 15,1 37-15,17-72 16,-18 36 0,18-35-16,18-18 31,-18-18-31</inkml:trace>
  <inkml:trace contextRef="#ctx0" brushRef="#br0" timeOffset="98278.1637">6526 14552 0,'0'35'16,"0"-70"-16,0 88 0,0-35 0,0-1 16,18 1-16,0-18 15,-1 0-15,1 0 16,0-18-16,-1 18 15,-17-35-15,0 17 16,-17-17 0,17 17-16,-18 18 0,0-17 15,-17 17-15</inkml:trace>
  <inkml:trace contextRef="#ctx0" brushRef="#br0" timeOffset="98980.0537">6156 14340 0,'-18'0'31,"18"18"-15,0 0-1,0-1 1,0 19-1,0-19 1,18-17 0,0 0-16,-1 0 15,-17-17 1,0-1-16,0 0 16,0 1-1,-17 17-15,-1-18 16,0 18-16,1 0 0,-1 0 15,0 18-15</inkml:trace>
  <inkml:trace contextRef="#ctx0" brushRef="#br0" timeOffset="104384.844">15081 9331 0,'18'0'63,"0"0"-48,-1 0-15,36 18 16,0-18-16,53 17 16,-36 1-16,107-18 15,-89 0 1,106 0-16,-106-18 15,-17 18-15,17-17 0,-17-1 16,52 0-16,-88 18 16,-17 0-16</inkml:trace>
  <inkml:trace contextRef="#ctx0" brushRef="#br0" timeOffset="110408.4401">15381 12241 0,'0'18'15,"18"53"1,-18-36-16,17 71 16,-17-36-16,0 36 15,0-53-15,0 0 16,-17-35-16,17-1 15,-18-17 1,0 0 0,18-53-16,0 36 15,36-36-15,-19 35 16,36-35 0,-35 53-16,0-17 0,-1 17 15,1 17-15,17 18 16,-17 1-16,-1 17 15,-17-18-15,18 0 16,-18-17-16,0-1 16,18 1-16,-1-18 15,-17-18-15,18 1 16</inkml:trace>
  <inkml:trace contextRef="#ctx0" brushRef="#br0" timeOffset="110554.0681">15804 12682 0,'18'53'16,"0"-35"-16,-18 0 0,35 17 15,-17-18-15,17 1 16,-17-18-16,-1 0 16</inkml:trace>
  <inkml:trace contextRef="#ctx0" brushRef="#br0" timeOffset="110658.7853">15857 12559 0</inkml:trace>
  <inkml:trace contextRef="#ctx0" brushRef="#br0" timeOffset="111058.4042">16034 12647 0,'0'0'15,"-18"18"-15,-17 17 0,35-17 16,0 35 0,0-36-16,17 18 15,1-35-15,17 18 16,-17-18-16,0 0 0,17-18 15,-17 1-15,-1-1 16,-17 1 0,0-1-16,-17 18 15,17 18 1,0 17-16,17 0 0,1 53 16,-18-52-16,35 52 15,-35-53-15,0 18 16,0-35-16,-17 17 15,-1-35 1,-17 0-16,17 0 16,-35-18-16,35 1 15,-35-36-15,53 35 16,-17-17-16,17 0 16,0-36-16</inkml:trace>
  <inkml:trace contextRef="#ctx0" brushRef="#br0" timeOffset="111369.316">16281 12383 0,'17'70'0,"-34"-140"0,52 193 15,-35-70-15,18 53 16,-1-71-16,1 18 0,-18 0 15,18-36 1,-18 1 0,17-18-16,-17-18 15,0-17-15,18 18 16,-1-1 0,1 18-16,0 0 0,-1 0 15,1 18-15,0-1 0,-1 36 16,-17-35-16,18-1 15,-18 1-15,18 0 16,-1-1-16</inkml:trace>
  <inkml:trace contextRef="#ctx0" brushRef="#br0" timeOffset="112192.7187">17110 12277 0,'0'35'0,"17"36"16,-17-19-16,36 54 15,-36-53-15,17 18 16,1-36-16,-18 36 16,0-36-16,0-18 0,0 1 15,0-36 1,-18-17 0,36 18-16,0-19 15,17 19-15,-18 17 16,36 0-1,0 0-15,-35 17 0,0 1 16,-1 0 0,-52-1-1,17-17-15,-17 0 16,17 0-16,-17-17 16,17 17-16,18-18 15,-17 18-15</inkml:trace>
  <inkml:trace contextRef="#ctx0" brushRef="#br0" timeOffset="112314.8629">17533 12682 0,'0'0'16,"0"36"-16,0-1 0,0 0 16,18-17-16,-18-1 15</inkml:trace>
  <inkml:trace contextRef="#ctx0" brushRef="#br0" timeOffset="112437.547">17568 12559 0</inkml:trace>
  <inkml:trace contextRef="#ctx0" brushRef="#br0" timeOffset="113193.8445">17798 12718 0,'0'0'15,"0"-18"-15,0 0 16,-18 18 0,0 0-16,-17 18 15,17 0 1,1-1-16,17 36 16,0-35-16,35 17 15,-35-17-15,53-1 16,-35-17-1,17 0-15,-17 0 0,-1-17 16,1-1-16,-1 0 16,-17-17-16,-17 18 15,-1 17-15,1-36 16,-1 36-16,18-17 0,-18 17 16,36 0 15,0 17-16,17 1 1,-18-18-16,1 18 0,0-18 0,-1 0 16,1 0-1,0-18 1,-1 0-16,19 18 16,-19 0-16,1 18 15,17 0-15,-17 17 16,17 0-16,-35-17 15,0-1 1,-18 1-16,1-18 16,-1 0-16,-17 0 15,0-18-15,17 18 16,0-17-16,-17-1 16,17 18-16,1 0 15</inkml:trace>
  <inkml:trace contextRef="#ctx0" brushRef="#br0" timeOffset="141767.5159">20055 7373 0,'0'18'62,"18"-18"-46,-18 17 0,0 1-16,0 0 15,0-1-15,18 1 16,-18 17-16,0-17 16,17 35-16,-17-36 15,0 19-15,18-1 16,-18 18-16,0 35 15,0-35-15,18 35 16,-18-17-16,0 35 16,0-54-16,-18 72 15,18-54-15,-18 54 16,18-53-16,-17 87 16,-1-87-16,0 88 15,18-71-15,-17 71 16,-1-71-16,18 70 15,-17-87-15,17 88 16,0-71-16,0 71 16,0-89-1,-18 71-15,18-70 16,0 70-16,0-70 16,0 70-16,0-88 15,-18 88 1,18-88-16,0 17 0,-17 1 15,17-1-15,0 71 16,-18-70-16,18 70 16,0-70-16,0-18 15,18 17-15,-18-17 0,17 53 16,-17-71-16,18 53 16,-18-35-16,18 18 15,-18-54-15,0 36 16,17-35-16,-17 0 15,0-1 1,-17-17 0,-1 0-16</inkml:trace>
  <inkml:trace contextRef="#ctx0" brushRef="#br0" timeOffset="143268.9336">20849 8114 0,'0'-18'16,"18"18"-16,-18 18 16,0 0-16,17 87 15,-17-34-15,18 17 0,-18 0 16,0 1-16,0-1 0,35 53 15,-35-88 1,36 35-16,-19-70 16,1 17-16,0-35 15</inkml:trace>
  <inkml:trace contextRef="#ctx0" brushRef="#br0" timeOffset="143679.9949">21343 8326 0,'71'-36'0,"-142"72"0,177-89 16,-71 17-16,18 1 15,-35 17-15,-1 1 0,-17-1 16,-17 18-16,-1 0 15,-35 18 1,18-1-16,-36 36 16,54-17-16,-19-1 0,19 35 15,17-34-15,0-1 16,35 0-16,-17 1 16,70 17-16,-53-18 15,18 0-15,18 18 16,-54-18-16,19 18 15,-36-35-15,-36 35 16,19-53-16,-54 35 16,36-35-16,0 18 15,-1-18-15,19 0 0,-19 0 16,19 0-16,17-18 16</inkml:trace>
  <inkml:trace contextRef="#ctx0" brushRef="#br0" timeOffset="143864.4903">22049 8608 0,'-18'0'16,"18"17"-16,-18 1 15,36-18-15</inkml:trace>
  <inkml:trace contextRef="#ctx0" brushRef="#br0" timeOffset="144159.2817">22384 8237 0,'-18'36'16,"18"-1"-16,-18 0 16,1 53-16,-1-35 15,1 53-15,-1-53 16,0 53-1,18-53-15,-17 35 16,-1-53-16,18 1 0,0 16 16,0-34-16,0 0 15</inkml:trace>
  <inkml:trace contextRef="#ctx0" brushRef="#br0" timeOffset="144403.2722">22507 8802 0,'18'0'16,"-18"17"0,18 1-1,-18 0-15,17-18 16,1 17-16,-1-17 15,1-17 1,-18-1-16,0 0 16,0 1-16,-18 17 15,-17 0-15</inkml:trace>
  <inkml:trace contextRef="#ctx0" brushRef="#br0" timeOffset="148885.7199">20814 10389 0,'0'-17'0,"18"-1"16,52-17 0,-35 17-16,71 0 15,-53 18-15,-18 0 16,1 18-16,-1 53 16,-35-36-16,-18 71 15,1-71-15,-19 36 16,1-36-16,17-17 15,1 34 1,17-34-16,17 0 0,36 17 16,-17 0-16,17-17 15,-18 17-15,18-17 0,0 35 16,-53-18-16,0-17 16,-18 17-16,-17-17 0,0-1 15,-18 1-15,0 0 0,-53-1 16,71-17-16,-54 18 15,72-18-15,-1 0 16,18-18-16,53 1 16</inkml:trace>
  <inkml:trace contextRef="#ctx0" brushRef="#br0" timeOffset="149320.2516">21855 10601 0,'-18'-18'16,"36"36"-16,-36-53 0,-35 17 15,35 18-15,-35 35 16,18 1-16,0-1 16,17 18-16,1 0 0,17 35 15,17-35 1,36 17-16,-18-34 16,71 17-16,-53-36 15,0-17-15,0 0 0,35-35 16,-52 0-16,16-18 15,-52 17 1,-17-52 0,-18 53-16,-1-18 0,1 18 15,-18 0-15,0-1 0,-17 1 16,34 17-16,1 18 16,35 18-1,18 0-15</inkml:trace>
  <inkml:trace contextRef="#ctx0" brushRef="#br0" timeOffset="149525.4203">22384 10866 0,'0'0'16,"0"17"-16,17-17 15,-17 18-15,0-1 16,0 1 0,18-18-16,-18 18 0</inkml:trace>
  <inkml:trace contextRef="#ctx0" brushRef="#br0" timeOffset="149814.9589">22754 10530 0,'0'18'15,"0"17"-15,-17 36 16,17-36-1,-36 71-15,1-35 16,0 34-16,17-52 16,0 53-16,18-71 15,-17 18-15,17-17 16,0-1 0,0-17-16</inkml:trace>
  <inkml:trace contextRef="#ctx0" brushRef="#br0" timeOffset="150092.3589">22878 11113 0,'0'17'31,"0"1"-31,0-1 16,0 1 0,17-18-16,1 0 15,0 0-15,-1-18 16,-17 1 0,0-1-16,0 1 15,-17-1 1,-19 0-16,-17 36 0</inkml:trace>
  <inkml:trace contextRef="#ctx0" brushRef="#br0" timeOffset="155224.5543">20796 12524 0,'18'17'15,"-18"36"1,18 0-16,-1 71 16,1-54-16,-1 18 0,1 53 15,-18-70-15,0-18 16,0-18-16,0-17 0,18-1 16,-18-34-1,17-36 1,1 18-16,17-54 15,-35 37-15,36-19 16,-19 53-16,1 1 16,-1-1-16,19 36 15,-19-1-15,1 36 16,-18-17-16,18 34 16,-18-35-16,17 18 15,-17-35-15,18 0 16,0-18-1,-18-18-15</inkml:trace>
  <inkml:trace contextRef="#ctx0" brushRef="#br0" timeOffset="155347.3753">21273 13000 0,'0'0'15,"17"53"-15,-17-36 0,18 19 16,-18-19-16,17 19 0,1-19 15</inkml:trace>
  <inkml:trace contextRef="#ctx0" brushRef="#br0" timeOffset="155470.0963">21308 12912 0,'0'17'15</inkml:trace>
  <inkml:trace contextRef="#ctx0" brushRef="#br0" timeOffset="155887.4058">21484 13018 0,'-35'35'15,"70"-70"-15,-88 87 0,53-34 0,0 17 0,0-17 16,0 17-16,18-17 16,0 17-16,17-35 15,-18 0-15,19 0 16,-1 0-16,-17-35 16,-18 17-16,0-17 15,0 17-15,-18 1 16,18 34-1,0 36 1,0-17-16,0-1 0,35 53 16,-17-35-16,0 35 15,-18-53-15,0 1 16,0-1-16,-18-17 16,0 17-16,-35 0 15,-17-35 1,52-17-16,-17 17 15,-18-53-15,35 0 16,1 0 0,17 17-16</inkml:trace>
  <inkml:trace contextRef="#ctx0" brushRef="#br0" timeOffset="156348.1813">21696 12559 0,'35'70'16,"0"19"-1,-17-36-15,0 52 16,-1-34-16,-17 70 16,-17-88-16,17 35 15,0-70-15,0-1 16,0-34-1,17-36-15,1 18 16,-18-18-16,18 0 16,17 35-1,-17 18-15,17 18 16,-18-1-16,1 1 0,0 17 16,-1 18-16,1-35 15,0 17-15,-18-17 16,0-1-16,-18-17 15</inkml:trace>
  <inkml:trace contextRef="#ctx0" brushRef="#br0" timeOffset="156949.2068">22595 12559 0,'0'0'15,"18"123"-15,17-52 0,-17-1 0,17 72 16,-17-89-16,0 52 16,-18-69-16,0-1 15,-18-35 1,18-18 0,0-17-16,0 0 0,0 17 15,0-17-15,18 17 0,-1 1 16,18 17-1,-17 0-15,35 35 16,-35-18-16,-1 19 16,1-1-16,-36-17 15,1-1-15,-19 1 16,19-18-16,-1 0 0,-17 0 16,35-18-1,-18 1 1</inkml:trace>
  <inkml:trace contextRef="#ctx0" brushRef="#br0" timeOffset="157094.0978">23019 13018 0,'0'35'16,"0"-70"-16,0 105 0,0-52 16,17 17-16,1-17 15,0-18-15,-1 0 16,1 0-1</inkml:trace>
  <inkml:trace contextRef="#ctx0" brushRef="#br0" timeOffset="157204.8926">23036 12841 0,'0'0'0,"18"0"0,-18 18 15,18-1-15,-1-17 0,1 18 16</inkml:trace>
  <inkml:trace contextRef="#ctx0" brushRef="#br0" timeOffset="157527.1201">23248 12982 0,'-35'36'16,"70"-72"-16,-70 89 0,35 0 15,0-35-15,17-1 0,1 36 16,35-35-1,-35-18-15,17-18 16,-17 18-16,-18-17 16,0-1-16,0 0 15,0 1-15,0-1 0,0 0 0,-18-17 16,18 18-16,-18-19 16,18 19-16,-17 17 15,17 17 1,17 19-16,-17-19 15,18 18-15,0-17 16,-1 0-16,-17-1 0,18 1 0,-1 0 16,1-1-16,0-17 0,-1 18 15</inkml:trace>
  <inkml:trace contextRef="#ctx0" brushRef="#br0" timeOffset="157827.0425">23707 12982 0,'0'0'0,"0"-17"16,-18 17-16,0 17 16,1-17-1,17 53-15,0-35 16,0 35-16,17-36 15,19 1-15,-1 0 16,0-1-16,-17-17 0,0 18 16,-1-18-1,-17 18-15,-17-1 16,-19 1-16,19-1 16,-36-17-16,17 0 15,1 18-15</inkml:trace>
  <inkml:trace contextRef="#ctx0" brushRef="#br0" timeOffset="160158.5162">20779 13811 0,'0'18'16,"17"52"-1,1-34-15,17 87 16,-17-52-16,-1 88 15,-17-89-15,18-17 16,-18-18-16,0 18 16,0-35-16,0-36 15,18-17 1,-1-36 0,-17 18-16,18 36 15,0-18-15,-1 17 0,19 0 16,-19 36-16,18 35 15,-17-18-15,0 53 16,-1-52-16,1 52 16,-18-71-16,0 36 15,18-35-15</inkml:trace>
  <inkml:trace contextRef="#ctx0" brushRef="#br0" timeOffset="160324.4993">21361 14340 0,'0'0'0,"0"36"15,0 34 1,0-34-16,35 34 16,-17-52-16,-1-1 0,1 1 15,0-18-15</inkml:trace>
  <inkml:trace contextRef="#ctx0" brushRef="#br0" timeOffset="160441.7876">21325 14235 0,'0'17'16</inkml:trace>
  <inkml:trace contextRef="#ctx0" brushRef="#br0" timeOffset="160839.7533">21572 14411 0,'-53'18'0,"106"-36"0,-106 53 16,36-35-16,17 18 0,0 0 15,35 17-15,0-35 16,-17 0-16,0 0 16,35 0-16,-36-18 15,-17 1 1,0 52 15,0 0-31,18 53 16,-18-52-16,17 16 0,-17-16 15,36 34 1,-36-17-16,0-35 16,-18 0-16,0-18 15,-17 0-15,18 0 16,-54-36 0,53 19-16,-35-36 15,18 17-15,18-69 16,-1 52-16</inkml:trace>
  <inkml:trace contextRef="#ctx0" brushRef="#br0" timeOffset="161121.3213">21802 14129 0,'0'0'15,"35"106"-15,-35-36 0,18-17 0,-1 53 16,-17-71-1,18 36-15,-18-54 16,0 1-16,0-36 16,0 1-16,0-1 15,18-17-15,-18 0 16,17-1-16,-17 19 0,18-1 16,-1 18-16,19 0 15,-19 18-15,19 35 16,-19-36-16,-17 36 15,18-18-15,-18 1 16</inkml:trace>
  <inkml:trace contextRef="#ctx0" brushRef="#br0" timeOffset="161563.9759">22631 14340 0,'0'0'16,"35"53"-16,-17-35 0,-1 35 15,1-35-15,0-1 16,-1 1-16,1-18 15,-1 0-15,-17-35 16,18-1-16,-18-17 16,0 18-1,0 0-15,0 0 0,18 17 0,-18 0 16,17 18 0,1 18-1</inkml:trace>
  <inkml:trace contextRef="#ctx0" brushRef="#br0" timeOffset="162065.3689">23072 14305 0,'-18'18'16,"18"-1"-16,-18 19 15,18-1-15,0 0 16,0-17-1,36 17-15,-19-35 16,19 0 0,-19-17-16,-17-19 15,0 19 1,0-1-16,0-17 16,0 17-16,0 0 15,18 36 1,0 0-1,-1-1-15,1 19 16,-1-19-16,-17-34 47,0-19-47,0 19 16,0-19-1,18 19-15,0-1 0,-1 18 16,1 0-16,17 0 15,-17 18-15,0-1 16,-1 1 0,-17 0-16,18-18 0,-18 17 15,0 1 17</inkml:trace>
  <inkml:trace contextRef="#ctx0" brushRef="#br0" timeOffset="162226.8793">23389 14270 0,'0'-18'16,"0"36"-16,18-36 0,-1 18 15,1 0-15</inkml:trace>
  <inkml:trace contextRef="#ctx0" brushRef="#br0" timeOffset="162743.0672">23618 14305 0,'-17'0'16,"-1"18"-1,18-1-15,-17 36 16,17-35-16,0 0 0,0-1 16,17 19-1,1-36-15,17 0 16,-17 0-16,-1-18 15,1-17-15,-18 17 16,18-17-16,-18 17 16,0 0-1,0 36 1,35 17 0,-35-17-16,35 17 15,-17 1 1,0-36-16,-18 17 15,0-34 17,17-1-32,-17 0 15,18 18-15,-1-17 16,1 17-16,0 0 16,-1 0-16,19 0 15,-1 0-15,0 17 16,0-17-16,-17 0 15,0-17-15,-1 17 0</inkml:trace>
  <inkml:trace contextRef="#ctx0" brushRef="#br0" timeOffset="163612.1174">20161 14288 0,'18'35'16,"-36"-70"-16,36 87 0,-18 1 16,0-35-16,-35 17 15,17-17-15,-17 17 16,-1-17-16,1-1 15,0-17-15,0 0 16,17-17-16,18-1 16,0-17-16,0 17 15,0-52-15,18 34 16,-1 1-16,1-18 0,0-53 16,-1 71-1,-17-71-15,0 71 16,0 17-16,-17 1 0,-19-1 15,-17 18-15,36 0 16,-36 18 0,17-1-16,19 19 15,-1 17-15,18-18 16,35 53-16,1-53 16,52 54-16,-35-37 15,53 37 1,-71-54-16,0-17 0,1 17 15,-1 0-15</inkml:trace>
  <inkml:trace contextRef="#ctx0" brushRef="#br0" timeOffset="186651.478">25471 7338 0,'0'17'78,"0"1"-62,17 0 0,-17 35-16,0-18 15,0 35-15,18-17 16,-18 53-16,0-53 16,0 71-16,0-54 15,0 71 1,0-70-16,0 88 15,0-71-15,0 0 0,-18 106 16,18-106-16,-17 124 16,17-106-16,0 88 15,0-88 1,17 88-16,-17-89 16,18 107-1,-18-106-15,0-18 0,17 18 16,-17 0-16,18 0 0,0 88 15,-1-89-15,-17 89 16,18-88-16,0 106 16,-18-124-16,17 106 15,-17-106-15,18 54 16,0-72-16,-1 54 16,1-54-16,-18 18 15,18-35 1,-18 18-16,17-36 15,-17 18-15,0-35 16,0-1-16,-17-17 16,17-17-1,0-1 1</inkml:trace>
  <inkml:trace contextRef="#ctx0" brushRef="#br0" timeOffset="187800.6413">26458 8149 0,'0'0'0,"-17"0"0,-36-17 15,18 34-15,-36 18 16,36 1-16,-1-1 15,1 88-15,17-70 16,18 0-16,0 18 16,36 35-16,-1-53 15,18-18-15,35 18 16,-35-36-16,53 1 16,-53-36-16,0-17 15,-36 0-15,1-36 16,-36 18-16,-17-17 15,0 17-15,-36 0 16,36 35-16,-18 1 16,35 17-16,18 17 15,0 19-15,53 17 16,-17-36-16</inkml:trace>
  <inkml:trace contextRef="#ctx0" brushRef="#br0" timeOffset="187947.0083">26952 8714 0,'18'0'16,"-18"-18"0,18 18-1,17-35-15</inkml:trace>
  <inkml:trace contextRef="#ctx0" brushRef="#br0" timeOffset="188764.8866">27323 8255 0,'17'0'0,"1"0"15,0-18 1,-1 18-16,1-17 0,-1 17 16,1-18-16,0 18 15,-18-18-15,-18 18 16,-35 18 0,18-18-16,-36 35 15,54-17-15,-36 17 16,53-17-16,0 17 15,0 18-15,17-35 16,36 52 0,-17-34-16,34 34 15,-52-52-15,52 52 16,-52-52-16,0 17 16,-18-17-16,-18 17 15,0-35-15,-35 18 16,18-18-16,0 0 15,0 0-15,-1-18 16,19 1 0,34 17-1</inkml:trace>
  <inkml:trace contextRef="#ctx0" brushRef="#br0" timeOffset="188971.1551">27852 8573 0,'-18'0'0,"36"0"0,-36 17 16,36-17 15</inkml:trace>
  <inkml:trace contextRef="#ctx0" brushRef="#br0" timeOffset="189238.6738">28205 8167 0,'-36'35'0,"19"0"16,-19 36-16,36-36 15,-35 71-15,17-35 16,18-18-16,-17-1 16,17-16-16,-18 17 15,18-18-15,-17 18 0,-1 17 16,0-34-16,18-19 0,0 1 15,0 0-15</inkml:trace>
  <inkml:trace contextRef="#ctx0" brushRef="#br0" timeOffset="189392.5465">28416 8855 0,'18'-18'16,"-18"0"0,-18 18-16,1 0 15</inkml:trace>
  <inkml:trace contextRef="#ctx0" brushRef="#br0" timeOffset="190739.6201">26705 10619 0,'0'-18'16,"18"18"0,-18 35-1,18 1 1,-18-1-16,17 71 0,1-36 16,-18-17-16,17 18 15,1 52-15,0-17 16,-1-53-16,-17-18 15,18 0-15</inkml:trace>
  <inkml:trace contextRef="#ctx0" brushRef="#br0" timeOffset="191318.4765">27305 11042 0,'0'-18'125,"18"18"-109,-18-17-16,0-1 15</inkml:trace>
  <inkml:trace contextRef="#ctx0" brushRef="#br0" timeOffset="191624.2378">27764 10636 0,'0'0'16,"0"18"-1,-36 17 1,19 0-16,-19 18 16,19-17-16,-1 17 0,1-1 15,-1-16-15,0 17 0,1-18 16,-1 53-16,0-53 16,1 18-16,17-35 15,-18 0 1,18-1-16,0 1 0,18-36 31</inkml:trace>
  <inkml:trace contextRef="#ctx0" brushRef="#br0" timeOffset="191895.6438">27852 11148 0,'0'0'0,"0"17"31,0 1-15,17-18 0,1 18-16,17-18 15,-17 0-15,0-18 16,-18 0-1,-18 1 1,-17 17-16,17-18 16,-17 18-16,17 0 0</inkml:trace>
  <inkml:trace contextRef="#ctx0" brushRef="#br0" timeOffset="192902.8417">26317 8220 0,'18'0'15,"0"17"1,-1-17-16,36 18 15,-18 0-15,1 17 0,34 18 16,-35-18-16,18 18 16,-35-18-1,0 1-15,-18-19 16</inkml:trace>
  <inkml:trace contextRef="#ctx0" brushRef="#br0" timeOffset="193452.8829">26564 8502 0,'0'18'31,"0"-1"-15,18 19 0,-18-19-16,0 36 15,0-35-15,-18 17 16</inkml:trace>
  <inkml:trace contextRef="#ctx0" brushRef="#br0" timeOffset="198174.4457">26952 12453 0,'0'0'0,"0"35"0,0 18 0,0 18 16,0 35-16,0-36 16,0 36-16,0-71 15,18 36 1,-18-53-16,18-1 0,-1 1 16</inkml:trace>
  <inkml:trace contextRef="#ctx0" brushRef="#br0" timeOffset="198785.6145">27199 12823 0,'0'0'16,"-17"53"-16,17-17 0,-18-1 16,36-17-16,-18-1 15,17 1-15,18-18 0,1 0 16,-19 0-16,19 0 15,-36-18 1,17-17 0,-17 17-16,0 1 0,-17-19 15,17 19-15,0-1 0,-18 0 16,18 1-16,0-1 0,18 18 31,17 18-31,-17-18 16,17 17-1,-18 1-15,19 0 16,-19-18-16,1 0 16,0 0-16,-1 17 31,1-17-15,-18 18-1,35-18-15,-17 18 16,0-18-16,-1 0 15,1 0-15,-1 17 63,1 1-47,0 0-16,17-18 15,-17 0-15,17-18 16,-17 18-16,-1-18 15,-17 1-15,0-19 16,-17 19-16,-1-19 16,0 36-16,1 0 15</inkml:trace>
  <inkml:trace contextRef="#ctx0" brushRef="#br0" timeOffset="199442.4589">28540 12241 0,'17'-17'16,"-34"34"-16,52 1 0,-35 17 15,18 71-15,-1-35 16,-17 17-16,18-18 0,-18 1 16,0-18-16,18 53 15,-18-71-15,0-17 0,0-1 16,17-34 0,-17-19-1,0 1-15,18 0 0,17 0 16,-17 17-16,17 18 15,-17 18-15,17 17 16,-35 0-16,0 0 16,0 1-1,-18-19-15,1 1 16,-1-18 0,0-18-16,18 1 0,0-1 15</inkml:trace>
  <inkml:trace contextRef="#ctx0" brushRef="#br0" timeOffset="199576.389">29051 12806 0,'-17'53'16,"34"-106"-16,-34 141 16,17-70-16,17-1 15,-17 1-15,18-18 16</inkml:trace>
  <inkml:trace contextRef="#ctx0" brushRef="#br0" timeOffset="199682.8707">29069 12629 0,'0'0'16,"0"18"0</inkml:trace>
  <inkml:trace contextRef="#ctx0" brushRef="#br0" timeOffset="200125.9883">29210 12753 0,'0'18'16,"0"-1"-16,-18 36 16,18-18-16,18 18 15,-18-35-15,53 17 16,-35-17-16,17-18 15,-18 0 1,1-35 0,-18 17-16,-18 0 0,18-17 15,-17 17-15,-1 1 0,18-1 16,-17 18-16,17 18 16,0 17-1,17-35 1,36 35-16,-35-35 15,17 0-15,-17 0 16,-1 0-16,1 0 16,0 0-16,-1-17 15,1 17-15,0 0 16,-18 17-16,17 1 16,-17 0-16,0-1 15,0 1-15,-17-18 16,-1 0-1,-35 0 1,35 0-16,-17 0 0,0 0 16</inkml:trace>
  <inkml:trace contextRef="#ctx0" brushRef="#br0" timeOffset="200503.6691">27252 13582 0,'18'88'15,"-36"-176"-15,53 247 0,-35-18 16,0-71-16,0 71 15,0-70-15,0-18 16,18-18-16,0-17 16,-1 0-16</inkml:trace>
  <inkml:trace contextRef="#ctx0" brushRef="#br0" timeOffset="201110.9189">27499 14023 0,'-18'35'16,"36"-70"-16,-36 88 0,18-18 16,18-17-16,0 17 15,17-17-15,-17-18 0,-1 0 16,19 0-16,-19 0 0,1 0 16,-1-18-1,-17 0-15,0 1 16,0-1-16,0 0 0,-17-17 15,-1 18-15,1-19 16,-1 19-16,36 17 16,-1 0-1,1 17-15,-1-17 16,36 18-16,-17-18 16,-1 18-16,-17-18 15,-1 17-15,-34 18 31,17-17-31,-18 0 0,18-1 16,-18 19-16,18-19 16,18 19-16,0-36 15,17 0-15,-18 0 16,1-18-16,0 18 16,-18-35-16,17 17 15,1 18 16,-18 18-31,35-18 16,-17 17-16,0-17 16,17 18-16,-18-18 15,1 0-15,-18-18 16,0 1-16,0-1 0,-18-35 16,1 35-16,17 1 15,-18-1-15,18 1 0,0-1 16,18 18-1,17 0 1</inkml:trace>
  <inkml:trace contextRef="#ctx0" brushRef="#br0" timeOffset="202071.705">28681 13917 0,'0'18'16,"0"-36"-16,0 71 0,17 18 15,-17-36-15,36 53 16,-19-53-16,1 1 15,17-1-15,-17-35 0,0 18 16,-1-36 0,-17 0-16,18-17 15,-18 17-15,0-35 16,0 18-16,0-18 16,0 36-16,18-1 15,-1 0-15,1 18 16,-1 0-16,19 18 15,-19-18-15,19 18 16,-19-18-16,1 0 16,0 0-16,-18 17 15,-18 1 1,18-1 0,-18 1-16,1 17 0,-1 1 15,18-19-15,0 19 0,18-19 16,-1 1-1,1-18-15,0 0 0,-1 0 16,1-18-16,17-35 16,-35 18-1,-18 0 1,18 17 0,0 36-1,18 17 1,0-17-1,-1-1-15,1-17 16,-18-17 0,0-19-1,0 19-15,0-1 0,0-17 16,0 0 0,18 17-16,35 0 15,-36 18-15,18 0 16,-17 0-16,0 18 15,17 0-15,-17-18 0,-1 35 16,1-18 0,-18 1-1,0 0-15,0-1 32</inkml:trace>
  <inkml:trace contextRef="#ctx0" brushRef="#br0" timeOffset="202222.5601">29492 13811 0,'18'0'16,"0"0"-16,-1 18 15</inkml:trace>
  <inkml:trace contextRef="#ctx0" brushRef="#br0" timeOffset="202685.1369">29651 14005 0,'0'0'16,"0"18"-16,-18 35 15,18 0-15,18-36 16,17 19-16,-17-19 16,17-17-16,-17 0 15,-1 0 1,-17-17-16,0-19 16,0 19-16,-17-19 15,17 1-15,0 18 16,0-1-16,0 36 15,0 17 1,17-18-16,1 19 16,0-19-16,-18 19 15,17-36 1,-17-18 0,0 0-1,0 1-15,0-19 16,36 1-16,-1 0 15,18 35 1,-18 18 0,-35-1-16,18 1 15,-18 35-15,0-18 16,0-17-16,17 17 16</inkml:trace>
  <inkml:trace contextRef="#ctx0" brushRef="#br0" timeOffset="203063.467">30145 13988 0,'0'0'0,"0"17"16,-18 19-1,18-19-15,18 18 0,17 18 16,-17-17-16,-1-19 15,19 1-15,34 17 16,-34-35-16,16 0 0,-16 0 16,-1 0-16,36-35 15,-54 17-15,-17 1 16,0-1-16,0 0 0,-17-17 16,-1 17-16,0 1 15,-17-1-15,0 18 0,17 0 16,-17 0-16,35 18 15,0 35 1,17-36-16,19 1 0,-1 0 16,36 17-1,34-17-15,-34-18 16,-36 0 0</inkml:trace>
  <inkml:trace contextRef="#ctx0" brushRef="#br1" timeOffset="458543.6858">2575 15346 0,'-17'0'15,"17"17"-15,-18 1 16,36-18 47,-1 0-48,19-18-15,-1 18 16,35-17-1,-34 17-15,70 0 16,-36-18-16,1 18 0,87 0 16,-69 0-16,16-17 15,1 17-15,18 0 0,140-18 16,-123 18-16,177 0 16,-159 0-1,158 0-15,-140 0 16,158-18-16,-159 1 15,0-1-15,1 0 16,-1-17-16,-17 17 0,-18-17 0,-35 18 16,0-1-16,35-17 15,-88 35-15,0-18 16,-36 18-16</inkml:trace>
  <inkml:trace contextRef="#ctx0" brushRef="#br1" timeOffset="464227.8344">3175 16492 0,'-35'-35'0,"70"70"0,-88-88 16,0 36 0,36 17-16,-54 17 15,36 1-15,17 17 0,-17 18 16,0 71-16,35-54 16,0-17-16,35 71 15,-18-71-15,19-18 16,52 0-16,-35-35 0,0 0 15,53-17 1,-54-1-16,19-53 16,-53 36-16,-1-71 15,-17 0 1,-17 53-16,-54-35 16,36 35-16,-36 0 15,36 36-15,0 17 16,17 0-16,0 0 0,1 17 15</inkml:trace>
  <inkml:trace contextRef="#ctx0" brushRef="#br1" timeOffset="464595.0329">3828 17074 0,'35'177'15,"-70"-354"-15,70 424 0,-17-194 16,-18-35-16,0 0 0,0-1 16,-18-34-16,0-1 15,1 0-15,-1-35 0,-17 18 16,-18-88 0,18 70-16,-18-88 15,35 52-15,18-34 16,35 70-16,1 18 15,52 35-15,-53 0 16,53 35 0,-70-17-16,-1 17 0,1 0 15,-18 1-15,0-1 0,-35 18 16,0-36-16,-18 19 16,17-36-16,19 0 15,-1 0-15,0-18 0,18-17 16,0 17-1</inkml:trace>
  <inkml:trace contextRef="#ctx0" brushRef="#br1" timeOffset="464773.0086">4039 16633 0,'36'18'15,"17"0"1,-36-18-16,36 0 15,-18 0-15,-17 0 16,0-18-16,-1 18 0,-17-35 16,0 17-16,0-17 15</inkml:trace>
  <inkml:trace contextRef="#ctx0" brushRef="#br1" timeOffset="464917.4674">4128 16387 0,'0'0'16,"35"141"-16,-35-71 0,17 18 16,1-17-16,17 52 15,-17-70-15,0-17 16,-18-19-16,17 1 0</inkml:trace>
  <inkml:trace contextRef="#ctx0" brushRef="#br1" timeOffset="465084.7569">4427 16686 0,'0'0'16,"18"53"-16,0-35 0,-18 17 16,17-17-16,1 0 0,0-1 15</inkml:trace>
  <inkml:trace contextRef="#ctx0" brushRef="#br1" timeOffset="465746.4539">4533 16633 0,'18'71'15,"-36"-142"-15,36 160 16,-18-72-16,0 19 16,0-19-16,0 1 15,17-36 1,-17-17 0,0 17-16,18 1 0,-18-1 15,18 18 1,-1 18-1,1-1 1,0-17-16,-1 18 0,1-18 16,17 0-16,-17 0 15,0 0 1,-18-18 0,17 36-1,-17 0 1,18-1-1,-18 1-15,0 17 16,17-17-16,1-1 16,0 1-16,-1-18 15,1 0-15,0 0 0,-1-35 16,1 17-16,0-52 16,-18 34-1,17-52-15,-17 35 16,0-88-16,-17 88 15,-1-53-15,18 89 16,-18-1-16,1 0 0,-1 18 16,18 36-1,0-1-15,0 0 0,18 18 16,-18 0-16,17 0 16,19 53-16,-19-53 15,36 17-15,-35-34 16,-1-1-16,19 0 15,-19-17-15,-17-1 16</inkml:trace>
  <inkml:trace contextRef="#ctx0" brushRef="#br1" timeOffset="467136.6126">6244 16122 0,'0'18'16,"-17"52"0,17-17-16,0 18 0,0-1 15,0 1-15,17-1 0,1 71 16,-1-88-16,1 0 15,17-17-15,-17-1 0,17-18 16,36 1 0,-54-36-16,19 1 15</inkml:trace>
  <inkml:trace contextRef="#ctx0" brushRef="#br1" timeOffset="467574.742">6562 16633 0,'0'0'0,"0"36"16,0 17-16,0-71 31,0 0-31,-18-70 16,18 53-16,-18-71 15,18 53-15,0-53 16,18 71-16,0 17 15,17-17-15,-17 35 16,17 0-16,-17 18 16,-1 17-1,-17 0-15,18-17 16,-18 17-16,0-17 0,-18 35 16,18-36-16,0 1 15,0 0-15,0-1 0,18 19 0,17-1 16,-17-17-1,-1-1-15,1 1 0,0-1 16,-1 19-16,-17-19 16,0 1-16,-17-18 15,-1 18-15,-17-18 16,-1 0-16,19 0 16,-1 0-16,-17 0 15,35-18-15</inkml:trace>
  <inkml:trace contextRef="#ctx0" brushRef="#br1" timeOffset="468254.9405">6985 16598 0,'-35'71'16,"70"-142"-16,-88 177 0,53-18 15,0-70-15,35 17 16,-17-17-16,17-18 0,18-18 16,-35-17-16,-1 17 15,1-17-15,0 17 0,-1-35 16,-17 18-16,-17 0 16,-1 0-1,0 17-15,1 18 16,-1 18-1,18-1-15,0 36 16,0-35-16,18 35 16,-1-36-16,1 1 0,17 17 15,-17-35-15,0 0 16,17-17 0,-17-1-16,-18 0 0,0 1 15,0-1-15,0-17 16,-18 17-1,0 18 1,18 18-16,0-1 16,18 1-16,0 0 15,17-1-15,0 1 16,-17-18-16,-1 0 16,1 0-16,0-18 15,-18 1 1,0 34 15,17 36-31,-17-17 16,36 34-16,-19-17 15,1-18-15,0 36 16,-18-36-16,-18 18 16,0-35-16,-35-1 15,36 1-15,-19-18 16,-34 0-16,52-18 15,-35-17-15,36 17 16,-1-35-16,18 18 16</inkml:trace>
  <inkml:trace contextRef="#ctx0" brushRef="#br1" timeOffset="468632.8851">7514 16828 0,'0'0'0,"18"0"16,-1 0-16,1 0 0,0-18 15,-1 0-15,1 1 16,17-19-16,-17 19 15,-18-1 1,-18 18-16,1 0 16,-36 18-1,35-18-15,0 17 16,1 19-16,-1-19 16,18 19-16,0-19 15,18 1-15,-1-1 16,1-17-16,0 0 0,17 0 0,0 0 15,18 0 1,-18 0-16,-17 0 16,17-17-16,-17 17 0</inkml:trace>
  <inkml:trace contextRef="#ctx0" brushRef="#br1" timeOffset="468938.1707">7902 16616 0,'0'0'16,"-17"0"-16,-1-18 0,0 18 0,1 0 16,-19 18-1,19-1-15,17 19 16,0-19-16,17 36 16,19-35-16,-1 17 15,0-17-15,1 0 16,-19-1-1,1-17-15,-1 18 16,-34-18-16,-1 17 16,1-17-16,-1 0 15,-17-17-15,17 17 16,0 0-16,1 0 16,17-18-1</inkml:trace>
  <inkml:trace contextRef="#ctx0" brushRef="#br1" timeOffset="469783.3018">7849 16034 0,'0'0'16,"0"-18"-16,18 18 0,35 18 15,-18 17-15,71 36 16,17 34 0,-70-52-16,18 71 15,-36-54-15,-17 36 16,-18-53-16,-18 53 15,-17-53-15,0 0 16,-1-18-16,1 0 0,-35 1 16,34-19-1,1-17-15</inkml:trace>
  <inkml:trace contextRef="#ctx0" brushRef="#br1" timeOffset="470867.6647">8996 16686 0,'0'-17'0,"17"17"31,19-18-15,-19 0-16,1 1 15,0-1-15,-18 1 0,0-1 16,-18 0-16,-17 1 15,-1 17-15,-16 0 16,34 0-16,-35 35 16,35-17-1,18 34-15,0-34 16,36 35-16,-19-35 16,19-1-16,-1 1 15,53 0-15,-35-18 16,0 0-16,-18 0 15,-17-18-15,-18 0 16,17 18-16,-17-17 0,0-1 16,0 36 15,0 17-31,18 0 16,0-17-16,-1 0 0,1-1 15,17 1-15,-17-18 16,0-18-1,-18-17 1,-18 17-16,18 1 0,0-19 16,0-17-16,0 36 15,0-19-15,35 1 16,-17 18-16,-1 17 16,1 17-16,0-17 15,-1 18-15,1-1 0,-18 1 16,18 0-16,17 17 15,-17-35-15,-1 35 16</inkml:trace>
  <inkml:trace contextRef="#ctx0" brushRef="#br1" timeOffset="471251.3984">9613 16775 0,'0'-18'16,"0"36"-16,18-36 15,-18 0 1,0 1-16,0-1 15,17 0-15,-17 1 16,18 17 0,-18-18-16,35 18 15,-17 0-15,-18-18 16,18 18-16,-1 0 0,1 0 16,17 0-1,-17 0 1,0 0-1,-18 18-15,0 0 16,17 35 0,-17-36-16,18 1 15,-1 0-15,19-18 16,-19 0-16,19-18 16,-36 0-16,0-17 15,0 17 1,-36-17-16,19 17 15,-36 1 1,53-1-16,-18 36 16</inkml:trace>
  <inkml:trace contextRef="#ctx0" brushRef="#br1" timeOffset="471462.3898">10107 16810 0,'-18'-18'15,"1"1"1,17-19-16,0 1 16,0 0-1,17 17-15,1 0 0,35 1 16,-35 17-16,17 0 16,18 0-16,-36 0 15,1 0-15,0 0 0,-1 0 16</inkml:trace>
  <inkml:trace contextRef="#ctx0" brushRef="#br1" timeOffset="471825.272">10689 16140 0,'18'0'0,"-18"17"16,17-17-1,1 18-15</inkml:trace>
  <inkml:trace contextRef="#ctx0" brushRef="#br1" timeOffset="471952.3789">10777 16510 0,'0'35'0,"0"-70"0,0 88 16,18-53-16,0 18 15,-1-18-15,1 0 0,0-18 0</inkml:trace>
  <inkml:trace contextRef="#ctx0" brushRef="#br1" timeOffset="472353.2531">11289 16598 0,'18'0'0,"-36"0"0,53 0 16,-35-17-16,35-36 16,-17 35-16,0-53 15,-1 36-15,-17 0 16,18-36-16,0 54 16,-18-1-16,0 0 15,17 36 1,-17 0-1,18 17-15,0 18 16,-1-18-16,1-17 0,-1-1 16,19 1-1,-19-18-15,1 0 0,0-18 16,-18 1-16,17-18 16,-17 17-16,0 0 15,0-17 1,0 17-16,0 1 0</inkml:trace>
  <inkml:trace contextRef="#ctx0" brushRef="#br1" timeOffset="472636.859">11501 16863 0,'0'17'15,"0"-34"-15,17 17 0,-17-18 0,35-35 16,-17 18-16,0 0 16,-1 17-16,-17-17 0,18 17 15,-18 0-15,0 1 0,18 17 16,-18 17 0,17 19-1,-17-19-15,18 19 16,0-19-16,-1 1 15,19-18-15,-19 0 16,1 0 0,-1 0-16,1-18 15</inkml:trace>
  <inkml:trace contextRef="#ctx0" brushRef="#br1" timeOffset="473141.9452">12506 16157 0,'0'0'0,"-18"18"0,18 0 15,-17-1-15,-1 18 0,0 71 16,18-35-1,18 17-15,0-35 16,35 17-16,-18-52 16,35-18-16,-34 0 15,34-35 1,-34-36-16,-19-17 16,-17 18-1,-53-36 1,18 70-16,-18 1 15,35 18-15,-17 17 0,18 17 16,17 18 0,0 1-16,17-19 15</inkml:trace>
  <inkml:trace contextRef="#ctx0" brushRef="#br1" timeOffset="473293.8543">13053 16439 0,'0'-17'16,"-18"-1"-16,18 1 15,-17 17 1</inkml:trace>
  <inkml:trace contextRef="#ctx0" brushRef="#br1" timeOffset="473526.4755">13335 16016 0,'0'0'0,"0"53"16,-18 0-16,1 53 15,-1-53-15,0 17 16,-17 71-1,18-70-15,-1-18 0,18-18 16,0 36-16,0-54 16,18 1-16,-1 0 15</inkml:trace>
  <inkml:trace contextRef="#ctx0" brushRef="#br1" timeOffset="474037.8944">13511 16528 0,'0'17'16,"0"1"-16,0 0 15,18-18 1,17 0-16,-17 0 15,0-36-15,-1 19 16,-17-19-16,0 19 16,-17-1-1,17 0-15,-36 1 16,19 17-16</inkml:trace>
  <inkml:trace contextRef="#ctx0" brushRef="#br1" timeOffset="487962.5318">11307 17039 0,'17'-17'16,"1"-1"-16,35-35 15,0 18-15,70-53 16,-52 17-16,17 18 0,106-88 15,-88 70 1,123-87-16,-105 87 16,70-52-16,-106 70 15,-18 35 1,-52 18-16,0 53 0,-36-18 16,-35 106-1,18-52-15,-36 69 16,54-87-16,-1-1 15,36-52-15,-1 0 16,18-18-16,18 0 0,71-36 16,-54 1-16,89-53 15,-88 53-15,52-36 16,-70 53-16,0 18 16,-35 0-16,-18 36 15,0-19-15,0 1 16,0 0-16</inkml:trace>
  <inkml:trace contextRef="#ctx0" brushRef="#br1" timeOffset="488458.1762">14411 16087 0,'0'70'16,"0"-140"-16,0 176 0,-18-54 15,18 1-15,0-17 0,18 17 16,-18-1-16,18 1 0,-18-17 16,35 34-16,-35-52 15,35-1 1</inkml:trace>
  <inkml:trace contextRef="#ctx0" brushRef="#br1" timeOffset="488847.35">14640 16369 0,'0'0'16,"53"-35"-16,-18 17 0,18 0 15,-35 1-15,17-1 16,-52 18 15,-19 18-31,1-1 16,-18 19-16,36-19 16,-1 19-16,0-19 0,1 36 15,17-35-15,17-1 16,1 1-16,17 0 15,-17-1-15,17 1 0,18 17 16,-35-17-16,-1-1 16,-17 1-16,0 17 15,-35 1 1,0-19-16,-18 1 0,18 0 16,-18-18-1,35 0-15,0 0 16,36 0-16,0-18 15</inkml:trace>
  <inkml:trace contextRef="#ctx0" brushRef="#br1" timeOffset="489153.104">15187 16492 0,'0'0'0,"-18"18"15,1 0-15,-1-1 0,1 1 16,17 0 0,0-1-16,17-17 15,1 0 1,-1 0-16,1-17 16,0-1-1,-1 18-15,-17-18 16,-17 18 15</inkml:trace>
  <inkml:trace contextRef="#ctx0" brushRef="#br1" timeOffset="489402.5842">15558 16210 0,'-18'0'32,"0"53"-17,1-18-15,-36 89 16,35-71-16,-17 35 15,-1-18-15,19 1 0,-18 35 16,17-71-16,0 36 16,18-54-16,0 1 15</inkml:trace>
  <inkml:trace contextRef="#ctx0" brushRef="#br1" timeOffset="489643.437">15628 16739 0,'18'18'0,"-1"0"16,-17-1-1,18-17 1,-18-17-16,0-1 15,0 0-15,0 1 16,-18-19 0,1 19-16,-1 17 15,-17 0-15</inkml:trace>
  <inkml:trace contextRef="#ctx0" brushRef="#br1" timeOffset="490671.1757">16545 13794 0,'0'-36'16,"0"72"-16,18-72 0,-18 19 15,18 17-15,-1 35 16,1-17-16,-18 35 16,35 52-16,-35-52 15,18 124-15,-18-71 16,0 105-1,0-123-15,17 1 0,-17-19 16,18-17-16,-18 0 0,18 0 16,-18-35-16,17-18 15,-17-36 1,-17 1-16</inkml:trace>
  <inkml:trace contextRef="#ctx0" brushRef="#br1" timeOffset="491127.0183">16157 14358 0,'-17'18'15,"34"-36"-15,-34 53 0,34-35 32,1-17-32,0-1 15,-1-17-15,1 0 16,17-1-16,-35 1 16,35-18-1,-17 18-15,17-18 16,1 18-16,16-36 15,-34 36-15,35-36 16,0 36-16,-18 17 16,0-17-16,-17 35 15,0 0 1,-1 0-16,19 35 16,-19-17-16,1 17 15,17 0-15,-17 1 16,17-19-16,0 19 0,36 17 15,-36-36-15,18 1 16,-35-1-16</inkml:trace>
  <inkml:trace contextRef="#ctx0" brushRef="#br1" timeOffset="493018.8724">17321 8431 0,'18'-17'31,"0"-19"-15,17 19 0,36-54-16,-36 36 15,71-36-15,-36 36 16,-17 0-16,0 0 0,0-1 15,17-17 1,-52 53-16,0-17 16,-36 17-1</inkml:trace>
  <inkml:trace contextRef="#ctx0" brushRef="#br1" timeOffset="493374.2323">17339 8008 0,'18'-18'15,"-18"36"1,-36 35 0,19 0-16,-1 0 15,-17 0-15,0 53 16,17-54-16,18 37 16,18-54-16,34 18 15,-16-35-15,52-1 16,-35-17-16,0-17 15,0-1-15,-18 18 0,36-18 16,-36 18-16</inkml:trace>
  <inkml:trace contextRef="#ctx0" brushRef="#br1" timeOffset="497688.551">17357 10389 0,'17'-17'15,"1"-1"1,0 18-16,17-35 15,0 17-15,53-35 16,-35 18-16,0 0 16,0-1-16,35-17 0,-35 18 15,-35 18-15,17-19 16,-35 19 0,-18 17-16,-17 17 15</inkml:trace>
  <inkml:trace contextRef="#ctx0" brushRef="#br1" timeOffset="498017.003">17374 10072 0,'0'0'16,"-35"70"-16,0-34 0,-1 34 15,19-35 1,17-17-16,-18 0 0,18-1 16,35 19-16,-17-19 15,0-17-15,52 18 16,-34-18-16,52 0 15,-53 0-15,53-18 16,-52 18-16,16-17 16,-34 17-16</inkml:trace>
  <inkml:trace contextRef="#ctx0" brushRef="#br1" timeOffset="512153.3653">14288 17216 0,'17'0'32,"1"0"-17,17 0 1,-17 0-16,17 0 16,-17 0-16,35 0 0,35-18 15,-35 18-15,17-18 0,18 1 16,71 17-16,-71 0 15,89 0 1,-107 17-16,-17-17 0,18 0 16,-1 18-16,-34-18 15,17 18-15</inkml:trace>
  <inkml:trace contextRef="#ctx0" brushRef="#br1" timeOffset="513567.4115">17692 15981 0,'17'0'16,"1"53"0,0-18-16,17 71 15,-17-53-15,-1 0 0,1 17 16,0 18-16,-18-52 15,0-54 1,0-35 0,-18 0-16,18-53 15,0 54-15,0-1 16,0 0-16,0 17 16,18-17-16,17 18 15,0 18-15,0 34 16,-17 1-16,17 35 15,-35-18-15,0 36 16,0-36-16,-17 35 16,-1-34-16,0 17 15,18-18-15,18 0 16,0-17-16,35 35 16,-36-36-16,1 1 15</inkml:trace>
  <inkml:trace contextRef="#ctx0" brushRef="#br1" timeOffset="513668.8181">18080 16598 0,'-53'18'16,"124"-36"-16,-89 18 0,-70 18 0,70-36 16,-17 18-16,17-17 0,-17-1 15,35 0 1,0 1-16,17-19 16</inkml:trace>
  <inkml:trace contextRef="#ctx0" brushRef="#br1" timeOffset="513888.5974">18256 15946 0,'0'35'16,"0"0"-16,0 53 15,18-35-15,0 71 16,-1-54-1,1 54-15,-1-71 16,1-18-16,0 0 0,-1-17 16,1 17-16</inkml:trace>
  <inkml:trace contextRef="#ctx0" brushRef="#br1" timeOffset="514234.2132">18450 16404 0,'0'0'0,"0"35"0,0 1 16,0-1-16,0 18 15,0-18-15,18 0 16,0-17-16,17 0 16,-18-18-16,1-18 15,0 0-15,-18-17 16,0 0-1,0-18-15,-18 35 16,18 1-16,0 34 31,18 19-31,-18-19 16,35 19 0,-17-19-16,17 18 15,-17-35-15,17 0 16,-35-17-1,0-1 1</inkml:trace>
  <inkml:trace contextRef="#ctx0" brushRef="#br1" timeOffset="514296.0195">18733 16598 0,'35'18'0</inkml:trace>
  <inkml:trace contextRef="#ctx0" brushRef="#br1" timeOffset="514429.4072">18821 16598 0,'0'0'16,"-36"-53"-16,36 36 0,-17-19 16,17 19-16,17-19 15,1 36-15,0-17 16,17 17 0,-17 0-16</inkml:trace>
  <inkml:trace contextRef="#ctx0" brushRef="#br1" timeOffset="514763.3801">18979 16475 0,'0'0'0,"0"17"31,0 1-31,18 0 16,-18-1-16,18 1 0,17 17 16,-17-17-16,17 17 15,-17-17-15,17 17 16,-35 0-1,17-17-15,-17 17 0,18 1 16,-18 16 0,0 1-16,-18-35 0,1 0 15,-1-18-15,1 0 16,-1 0-16,-35-18 16,35 0-16,-17-52 15,35 35-15,18-71 16,17 53-16,36-35 15,-19 52-15,37-17 16,-54 36-16,-17-1 16,35 0-16</inkml:trace>
  <inkml:trace contextRef="#ctx0" brushRef="#br1" timeOffset="515100.8348">20144 16245 0,'0'0'0,"0"18"0,17 0 15,1 35-15,0-18 16,17 18-16,-18-36 16,-17 1-16,18 0 15,0-18-15,-18-36 16,0-16-1</inkml:trace>
  <inkml:trace contextRef="#ctx0" brushRef="#br1" timeOffset="515536.086">20338 16457 0,'0'0'16,"17"0"-16,1-18 0,0-17 16,-18 0-16,17-18 15,-17 35-15,0 1 16,18-1-16,-18 36 31,17-1-31,1 36 0,0-53 16,-1 36-1,1-36-15,-18 17 0,18-17 16,-1 0-16,1-17 16,-18-1-16,0-17 15,18 35-15,-18-18 16,17 36-1,-17-1 1,18 19-16,0-19 16,-1 1-16,1-1 0,17 1 15,-17 0-15,-1-18 16</inkml:trace>
  <inkml:trace contextRef="#ctx0" brushRef="#br1" timeOffset="515747.6111">20179 16051 0,'0'0'0,"18"-17"0,-1-1 0,1 0 15,35 1 1,-36 17-16,19 0 0</inkml:trace>
  <inkml:trace contextRef="#ctx0" brushRef="#br1" timeOffset="516636.9798">20867 16281 0,'17'-18'16,"-34"36"-16,52-36 0,-53 36 31,18 17-31,-17 0 16,17 18-16,0-18 15,17-17-15,1 17 16,0-35-16,17 0 15,-17 0-15,-1-17 16,-17-19-16,0 1 16,0 0-16,-17-18 15,17 35-15,-18 1 16,0 17-16,18 17 16,0 1-1,0 0 1,36 17-16,-1-17 15,0-1-15,0-17 16,1 0-16,-19 0 16,1-17-1,-18-1-15,0 0 16,-18 1-16,18-1 16,-17 18-16,-1 0 0,0 0 15,18 18 1,0-1-1,18-17-15,0 18 16,-1-18-16,1 0 16,0 18-16,-1-1 15,1 18-15,0 36 16,-1-18-16,1 53 16,0-53-1,-18 35-15,0-35 16,0 0-16,0-36 15,-18 1-15,0-18 16,1-18-16,-1 1 16,-17-36-1,35 0-15,-18-35 16,18 52-16,35-52 16,-17 53-16,17-18 15,1 35-15,-19 1 16,18-1-16,1 0 0,-1-17 15,-17 35-15,-1-17 16,-17-1-16,-17 0 16,-1 18-1,-17 0 1,17 0-16,18 18 0,-18 0 16,36-1-16,-18 1 15,35 17-15,-17-17 16,35-1-16,-35-17 15,52 0-15,-52 0 16,17 0 0,-35-17-16</inkml:trace>
  <inkml:trace contextRef="#ctx0" brushRef="#br1" timeOffset="522008.5857">21608 16545 0,'17'0'31,"-17"-17"-15,18 17-16,-18-18 16,18 18-1,-18-18 1,17 18-16,1-17 47,-1 17-32,1-36 1,-18 19 0,18-18-1,-1 17-15,1-17 16,-18 17-16,18 0 15,-1 18 1,-17 36 0,18-19-16,-18 19 15,18-19-15,-1 1 0,1 17 16,0-17 0,-36-1-16,18 1 15,-53 0-15,18-18 16,-18 17-1,17-17-15,19 0 0,-1 0 16,1 0-16,-1 0 0,0-17 16</inkml:trace>
  <inkml:trace contextRef="#ctx0" brushRef="#br1" timeOffset="523543.0276">15540 17216 0,'18'17'16,"17"-17"0,-18 0-16,19 0 15,-1 0-15,18-17 0,-18-1 16,18 18-16,-18-18 16</inkml:trace>
  <inkml:trace contextRef="#ctx0" brushRef="#br0" timeOffset="550326.0989">3739 7673 0,'-17'0'0,"-18"-18"16,17 18-16,-17-17 15,-1-1-15,1 0 16,0 1-16,17-1 15,-35 18-15,18-18 0,-71 18 16,53 0 0,-17 0-16,-54 0 15,36 0-15,-53 0 16,70 0-16,-17 18 16,0 0-16,0-1 0,0 1 15,-89 17-15,89 1 0,-71 16 16,89-34-1,-19 17-15,19-17 0,-1 17 16,-52 18-16,52-17 16,18-19-16,18 18 0,-18-17 15,-17 53 1,17-18-16,35-18 16,-17 0-16,35-17 0,-35 52 15,17-34-15,0-1 16,-17 35-16,17-34 15,-17 52-15,35-53 16,-18 36 0,1-36-16,17 36 15,0-36-15,0 53 16,0-53-16,17 53 16,1-52-16,17 34 15,18-17 1,-35-17-16,17-19 0,36 54 15,-36-54-15,71 36 16,-53-35-16,0 0 16,0-1-16,88 18 15,-71-17-15,1-18 0,-1 18 16,89-1 0,-71-17-16,-17 18 0,105-18 15,-88 18-15,-17-18 16,105 17-16,-87 1 15,87 0-15,-88-18 16,106 17 0,-106 1-16,1-18 0,87 17 15,0 1 1,-87-18-16,-1 0 0,-18 18 16,107-1-16,-89-17 15,0 18-15,0 0 0,0-18 16,71 17-1,-71 1-15,-17 0 0,17-18 16,-17 0-16,87 17 16,-87 1-16,-18-18 0,18 0 15,-1 18-15,71-18 16,-53 17-16,-17-17 16,-1 0-16,1 0 0,0 0 15,-18 0-15,88 0 16,-88 0-16,17 0 0,54-17 15,-54 17-15,54 0 16,-54 0 0,1 0-16,70-18 15,-71 18-15,1 0 0,70 0 16,0-18 0,-70 18-16,-1-17 0,18 17 15,54 0 1,-54 0-16,-18-18 0,1 18 15,88-18-15,-89 1 16,18 17-16,-17-18 0,-1 0 16,1 18-16,-18-17 0,123-36 31,-123 53-31,0-18 0,0 1 16,53-19-16,-53 19 15,0-19-15,35 1 16,-35 0-16,-18 17 0,0-17 15,36-18-15,-36 18 16,1 17 0,-1-17-16,-18 0 0,19 17 0,-19-17 15,1-36-15,0 36 16,-1-1-16,1 1 0,-18 0 16,18-53-16,-1 52 15,-17-16-15,0 16 16,0-17-16,0-35 15,-17 53-15,-1-18 0,0 18 16,1-1-16,-19-17 0,-34-17 16,35 35-16,-18-18 15,0 17-15,-53-34 16,35 35-16,1-1 16,-71-34-16,52 35 15,-87-1-15,70 1 16,-105 0-16,105 35 15,-141-36 1,-18 19-16,142-1 16,-18 18-16,-124-18 15,124 1-15,-141 17 16,141-18-16,-142 1 16,160 17-16,-142-18 15,142 0-15,-1 18 16,1-17-16,-1-1 0,-105 0 15,106 1-15,-107-1 16,125 18-16,-142 0 16,105 0-16,-122 18 15,140-1 1,-158 36-16,159-17 16,-160 34-16,142-35 15,0 1-15,0 17 0</inkml:trace>
  <inkml:trace contextRef="#ctx0" brushRef="#br0" timeOffset="557845.0356">758 9155 0,'0'-18'16,"-17"0"0,17 1-1,-18 17 1,18 17 0,-17 1-1,17 0-15,-36 70 16,36-53-16,0 18 15,-17 0-15,17 35 16,0-53-16,0 36 16,0-36-16,35 36 15,-17-36-15,17 36 16,-18-36-16,1 0 16,0-17-16,-1-1 0,19 19 15,-19-36-15,1 17 16,-18 1-16,-18-18 15</inkml:trace>
  <inkml:trace contextRef="#ctx0" brushRef="#br0" timeOffset="558135.6939">547 9825 0,'17'18'16,"1"-1"0,0 36-16,-1-18 15,1 1-15,0-19 16,-1 19-16,1-19 0,17 1 16,-17-18-16,35-35 15,-36 17-15,19-35 16,-19 18-16,1-1 15,0 1-15,-1 0 0,19-36 16,-19 54-16,1-1 16</inkml:trace>
  <inkml:trace contextRef="#ctx0" brushRef="#br0" timeOffset="560336.2198">2611 10125 0,'0'-18'0,"0"0"16,-18 1 0,0 17-1,1 0-15,-1 0 16,0-18-16,-17 18 15,0 0-15,-18-17 16,18 17-16,-1 0 0,-17 0 16,1 0-16,-19 0 0,-53 0 15,54 17-15,-71 1 16,70-1 0,-70 36-16,71-35 15,-1 17-15,0 1 16,1-19-16,17 18 0,-53 36 15,53-36-15,-35 18 16,35-17-16,18-19 16,0 18-16,-1-17 15,1 0-15,17 17 0,1-17 0,-19 35 16,19-1 0,17-16-16,0-1 0,17 36 15,-17-36 1,18 0-16,0 0 0,17 36 15,0-36-15,1 36 16,-1-36-16,-17 0 16,52 18-1,-35-17-15,36 16 16,-36-34-16,0 0 0,1 17 16,17-17-16,-18-1 0,18 1 15,53 35-15,-53-36 16,88 19-16,-71-19 15,107 19 1,-107-36-16,18 17 0,18 1 16,-18 0-16,106-1 15,-88 1-15,0 0 16,0-18-16,0 17 0,0-17 0,17 18 16,124-18-1,-123 0-15,-1 0 0,0 0 16,124 0-16,-123 0 15,140 0-15,-17 0 16,-123-18-16,-1 18 16,-17-17-16,18 17 0,105-18 15,-106 18 1,107-35-16,-107 35 16,-17-18-16,0 0 15,0 1-15,0-1 0,-1 0 0,1 1 16,0-1-16,-18 0 0,124-17 15,-124 18 1,18-19-16,0 19 0,-18-1 16,106-35-16,-106 35 15,0 1-15,1-1 0,87-35 16,-105 36 0,-1-1-16,-17 0 0,0 1 15,0-1-15,35-17 16,-53 17-16,18-17 15,-18 17-15,-17 1 0,0-19 16,-1 19-16,1-1 0,0 0 16,-18-35-1,17 36-15,-17-36 16,0 35-16,-17-35 16,17 18-16,-18 17 0,0-34 15,1 34 1,-1 0-16,0 1 0,-17-19 15,18 19-15,-54-19 16,53 19-16,-70-18 16,53 17-16,-71-17 15,53 17-15,0 0 16,0 18-16,-17-17 0,-71-1 16,52 0-16,-69 1 15,70-1-15,-107 18 16,107-18-16,-123 18 15,105-17-15,-106-1 16,106 1 0,0 17-16,-105-36 0,-19 36 15,125-17 1,-125-1-16,125 18 16,-125-18-1,124 1-15,1-1 0,-1 0 16,-18 1-16,18-1 0,-141-17 15,124 17-15,0 18 16,-124-17-16,105 17 16,19 0-16,-18 17 15,17-17-15,-17 18 0,-123 0 16,123-18-16,-89 35 16,124-35-16,1 17 15,-72 19-15,107-36 16,-1 17-16</inkml:trace>
  <inkml:trace contextRef="#ctx0" brushRef="#br0" timeOffset="607362.1594">11783 13511 0,'17'106'16,"-17"-35"-16,0 17 0,18 53 16,-18 0-1,18-70-15,-18-18 16,0 17-16,17 1 15,1-54-15,-18 1 16</inkml:trace>
  <inkml:trace contextRef="#ctx0" brushRef="#br0" timeOffset="607634.0547">11412 13776 0,'18'-18'16,"17"1"-16,1-1 0,16-35 16,-16 36-1,34-19-15,-52 19 16,35-1-16,-35 18 16,17 18-16,-18-1 15,36 54 1,-35-36-16,53 53 15,-36-52-15,18-19 0,-18 18 16,0 1-16,18-19 0,0 1 16</inkml:trace>
  <inkml:trace contextRef="#ctx0" brushRef="#br0" timeOffset="608239.4482">17357 13458 0,'17'0'16,"-34"0"-16,52 18 16,-17 17-1,-1 18-15,1-17 0,0 17 16,-1 70-16,1-52 16,17 52-16,-17-88 15,-1 53-15,1-70 16,0 17-16,-1-17 15</inkml:trace>
  <inkml:trace contextRef="#ctx0" brushRef="#br0" timeOffset="608541.5399">17163 13688 0,'35'0'0,"-35"-18"15,53-35 1,-36 36-16,54-72 16,-53 54-16,17 0 0,-17 0 15,-1-1-15,19-17 16,-19 36-16,1-1 0,17 18 15,-35 18 1,18-1-16,-1 19 0,1-1 16,0 18-16,17-18 15,-17 0-15,-1 1 0,18 52 16,-17-53-16</inkml:trace>
  <inkml:trace contextRef="#ctx0" brushRef="#br0" timeOffset="610448.0609">28346 14905 0,'17'18'15,"1"-1"-15,0 36 16,-1-18-16,1 54 15,0-54-15,-1 18 16,1 0-16,-1 52 16,1-69-16,0 52 15,-18-70-15,17 35 16,1-36 0,-18-34-1,0-1-15,-18 0 0</inkml:trace>
  <inkml:trace contextRef="#ctx0" brushRef="#br0" timeOffset="610709.731">28081 15134 0,'18'0'16,"35"-53"-16,0 18 0,-18 0 15,53-53 1,-35 52-16,-18-17 0,36-17 16,-36 34-16,18 19 15,-35 17-15,-1 17 16,19 54-16,-19-18 16,18 53-16,-17-71 15,0 53 1,-18-35-16</inkml:trace>
  <inkml:trace contextRef="#ctx0" brushRef="#br0" timeOffset="613495.9681">23389 7497 0,'0'0'0,"0"-18"15,0-17-15,0 17 16,-17-17-1,17 17-15,0 0 0,-36 1 16,19-1-16,-19 1 16,19-1-16,-19 0 15,-34 1-15,17 17 16,-71-36-16,54 36 16,-71-35-1,53 17-15,-1 18 0,-16 0 16,16 0-16,-122 0 15,105 18-15,0 0 16,0-18-16,18 17 0,-106 19 16,123-19-16,-105 36 15,106-35-15,-72 17 16,72-17-16,-36 17 16,53-17-16,-35 35 15,35-18-15,-35 35 16,53-34-1,-36 69-15,53-52 16,-17 18-16,0 0 0,-1 70 16,19-71-16,-18 89 15,35-89-15,-18 19 16,18-1-16,-18 0 16,18 0-16,0 18 0,-17-18 15,17 0-15,0 107 16,17-125-16,-17 106 15,18-105-15,-18 88 16,0-71-16,0-17 16,0 17-16,0-18 0,0 18 15,-18 89-15,18-107 16,0 19-16,-17 69 16,-1 1-1,18-88-15,0 87 0,0-87 16,0 0-16,0-1 0,0 71 15,0-70 1,-18 70-16,1-71 16,-1 54-16,18-71 15,-18 0-15,18-18 0,-17 18 16,17-18-16,-35 53 16,35-52-16,-18 34 15,0-35-15,1 18 16,17-17-16,-18 17 15,0-18-15,1 0 16,-1-17-16,0 17 16,1-17-16,-18 17 0,-1 0 15,1-17-15,-18 17 16,35 0-16,-35 1 16,18-19-16,-18 54 15,36-36-15,-54 18 16,53-18-1,-17 1-15,18-19 16,-1 19-16,-35 34 0,35-52 16,-35 52-16,36-34 15,-36 34 1,35-35-16,-35 54 16,36-36-16,-1-18 0,0 18 15,-17 53-15,17-71 16,18 18-16,-17 0 0,17 0 15,-18 35 1,18-35-16,0 0 0,0-18 16,18 18-16,-18 0 0,0 0 15,0 0-15,17-18 0,1 71 16,0-53-16,17 35 16,-17-35-16,17-18 15,-17 18-15,17-18 0,0 0 16,0 1-16,36 52 15,-36-35-15,36 17 16,-36-17-16,53 18 16,-35-36-16,53 18 15,-53-35-15,53 35 16,-53-36 0,70 19-16,-52-19 15,-1-17-15,1 18 0,-1-1 16,1 1-16,0-18 15,17 18-15,-18-1 0,1 1 0,88 17 16,-71-17 0,-18 0-16,19-1 15,-1-17-15,-18 18 0,18 0 0,1-18 16,87 17-16,-105-17 16,17 0-16,0 18 15,0-18-15,18 0 0,-18 17 0,89-17 16,-89 18-16,71-18 15,-71 0 1,-18 0-16,1-18 16,-1 18-16,19-17 0,-19 17 15,1 0-15,-1-18 0,18 18 16,-17-17-16,0 17 0,-1-18 0,1 0 16,-1 1-16,1-1 15,-18-17-15,0 17 0,70-53 16,-70 54-16,35-54 15,-53 36 1,1-18-16,34-17 16,-52 17-16,17 0 0,-17 0 15,17-71-15,-17 54 16,-1-18-16,1 17 0,0-88 16,-1 89-16,1-107 15,-18 107-15,0-89 16,0 71-1,0 0-15,0-1 0,0 1 16,0-106-16,0 88 16,-18 1-16,1-89 15,17 88-15,-18-18 16,0-87-16,1 87 16,-1 1-16,1-1 0,-19-123 15,1 0 1,35 124-16,-18 17 0,1-18 15,-1 19-15,18-1 0,-18 0 16,1 0-16,17 0 16,-18-17-16,0-106 15,1 123-15,17 0 0,-35-123 16,35 105-16,-18 18 16,0-17-16,18 17 0,-35-106 15,17 106 1,-17-88-16,17 106 15,-17-88-15,18 88 16,-19-1-16,-17-87 16,0 0-16,36 87 15,-18 1-15,-1 18 16,19-18-16,-72-54 16,36 72-16,-52-36 15,34 35-15,-70-34 16,70 52-16,-17 17 15,18 1-15,-19 0 0,-87 0 16,106 35-16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5:06.34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3140 3422 0,'17'18'16,"1"17"0,17 0-16,36 18 15,-18-18-15,17 18 16,-34-17-1,17-1 1,-18-18-16,-18 1 0,1 0 16,0-18-16,-18-18 15,17 0-15</inkml:trace>
  <inkml:trace contextRef="#ctx0" brushRef="#br0" timeOffset="166.1429">3581 3457 0,'-53'36'16,"18"-1"-16,-1 0 0,-34 53 15,34-35-15,1-18 16,0 54-16,17-72 16,18 36-16</inkml:trace>
  <inkml:trace contextRef="#ctx0" brushRef="#br0" timeOffset="434.7216">3845 3510 0,'18'0'16,"0"0"-16,17 0 0,0-17 16,18 17-1,-35 0-15,-1 0 16</inkml:trace>
  <inkml:trace contextRef="#ctx0" brushRef="#br0" timeOffset="549.5581">3951 3669 0,'18'0'0,"-36"0"0,53 18 16,1-18-16,-19 0 0,1 0 15,0-18-15,-1 18 0</inkml:trace>
  <inkml:trace contextRef="#ctx0" brushRef="#br0" timeOffset="1084.0673">4498 2858 0,'18'-18'16,"34"0"0,-16 1-16,52-19 15,-53 19-15,18-1 16,-35 0-16,-1 18 15</inkml:trace>
  <inkml:trace contextRef="#ctx0" brushRef="#br0" timeOffset="1318.3858">4604 2769 0,'35'36'16,"-17"-1"-16,-18 18 0,17 106 15,-17 35 1,-17-89-16,17-16 16,-18 16-16,18-16 0,-18-19 0,36 54 15,0-89 1,-1 0-16,1 0 0,17-17 16,1-18-16,52 0 15,-53 0-15,0 0 0,-17 0 16,0-18-16,-1 18 15</inkml:trace>
  <inkml:trace contextRef="#ctx0" brushRef="#br0" timeOffset="1685.5401">4974 2858 0,'18'0'16,"17"35"-1,-17-18-15,17 1 0,36 35 16,-36-35-16,0-1 16,0-17-1,-17 18-15,0-18 0,-1 18 0,1-36 16</inkml:trace>
  <inkml:trace contextRef="#ctx0" brushRef="#br0" timeOffset="1853.2736">5221 2858 0,'-35'70'15,"70"-140"-15,-88 175 0,36-34 16,17-36-16,17 0 15,-17-17-15,18-18 16,17 0-16,-17 0 0,-1-18 16</inkml:trace>
  <inkml:trace contextRef="#ctx0" brushRef="#br0" timeOffset="1985.6186">5433 2946 0,'0'0'0,"0"35"0,0 0 15,0 18-15,17-35 16,-17 17-16,0-17 0,18-1 16,-18 19-1</inkml:trace>
  <inkml:trace contextRef="#ctx0" brushRef="#br0" timeOffset="2218.3479">5080 3581 0,'18'35'16,"-36"-70"-16,53 88 0,36-18 15,-36-17 1,18 17-16,-18-35 15,1 17-15,-19-17 0,19 18 16</inkml:trace>
  <inkml:trace contextRef="#ctx0" brushRef="#br0" timeOffset="2389.9618">5292 3563 0,'-18'71'15,"0"-36"1,1 18-16,-1-36 16,18 36-16,18-35 15,-1 0 1,1-18-16</inkml:trace>
  <inkml:trace contextRef="#ctx0" brushRef="#br0" timeOffset="2602.0341">5521 3634 0,'35'0'15,"-70"0"-15,70 17 0,-17 19 16,-36-19-16,18 1 16,-17-1-16,17 1 0,0 0 15,0-1-15,0 1 0,17 0 16,1-18-1,17 0-15,-17 0 16,17-18-16,-17 18 16</inkml:trace>
  <inkml:trace contextRef="#ctx0" brushRef="#br0" timeOffset="3052.3987">5697 2787 0,'0'0'0,"36"0"16,-19 0-16,1 0 0,17-18 15,0 1-15,1-1 16,-19 18-16,1-18 16,0 18-1,-18 36-15,0-1 16,17 53 0,1-35-16,-18 18 0,18-18 15,-1 35-15,1-18 0,0 71 16,-1-88-16,1 18 15,-18 17-15,0-53 16,0 1-16,0-19 16,-18 1-16,1 17 15,-1-17-15,0-18 0,-17 0 16,0 0-16,-1 17 16,19-17-16,-36 0 15,35 0 1</inkml:trace>
  <inkml:trace contextRef="#ctx0" brushRef="#br0" timeOffset="23790.582">8749 12876 0,'0'0'0,"0"-17"0,-18 17 0,1-18 16,-19 18-16,-34 0 16,35 0-16,-36 35 15,36 1-15,-18-1 16,35 0-16,-17 1 0,17 34 16,18-52-16,18 52 15,17-34-15,36 16 16,-18-16-16,52 17 15,-69-18-15,17 0 16,-36-17-16,-17-1 16,0 1-16,-35 0 15,-36 17 1,36-35-16,-35 18 16,52-18-16,-17 0 15</inkml:trace>
  <inkml:trace contextRef="#ctx0" brushRef="#br0" timeOffset="24085.159">8908 13370 0,'0'0'16,"-18"53"-16,18-35 0,0 17 0,18 18 15,-1-35 1,1-18-16,17 17 0,0-17 15,1 0-15,17-35 16,-36 17-16,1-17 0,0 17 16,-18-34-1,0 34-15,0 0 0,-18 36 16,18 0 0,0 17-16,0-18 15,0 1-15,18 0 0,-1-18 16,1 17-16,17-17 15,-17-17-15,-1-1 16</inkml:trace>
  <inkml:trace contextRef="#ctx0" brushRef="#br0" timeOffset="24390.8447">9155 12982 0,'17'88'16,"-34"-176"-16,52 229 0,-17-70 15,17 35-15,-18-53 16,19 17 0,17-52-16,-53-1 15,17-17-15,1-17 0,0-18 16,-1 17-16,-17 0 16,18 1-16,-1-1 15,-17 36-15,18-1 16,-18 19-16,0-19 0,0 18 15,0 1-15,0-19 16,-18 19-16,1-19 0,-1 1 16,1-18-16,-19 0 15,19 0-15,17-18 16,0 1-16</inkml:trace>
  <inkml:trace contextRef="#ctx0" brushRef="#br0" timeOffset="24897.4249">9596 13300 0,'17'0'31,"36"0"-15,-18-18-16,36 18 15,-53-18-15,-1 18 16,1-17-16,0-1 16</inkml:trace>
  <inkml:trace contextRef="#ctx0" brushRef="#br0" timeOffset="25736.9868">9596 13035 0,'0'0'0,"17"35"15,1 1-15,17 34 16,18 18-16,-35-52 16,-1-1-16,19 36 15,-19-36 1,1-18-16,-18 1 15,0-36 1,0 1 0,0-1-1,-18 18 1,36 0 15,-18-17-31,18 17 16,-18-18-16,17 18 15,1-18-15,-1 18 0,1-17 0,0-1 16,-1 18 0,1 18-1,0-1-15,-18 1 16,0 0 0,0-1-1,0 1 1,17-18-1,1 0-15,0 0 16,-1-18-16,-17 1 16,0-1-16,0 0 15,0 1-15,18 34 63,-1-17-48,1 0 1,0 0-16,17 0 16,-17 0-16,-1 0 15,-17 18 1,0 0 0,0-1-1,18-17 1,0-17-1,-1 17 1,1-18-16,-18 0 16,17 1-1,-17-1 1,18 0-16,0 18 16,-1-17-16,19-1 15,-19 18-15,19-18 16,-1 1-16,-17-1 15,-1 18-15,-17-17 16,0-1 0,0 0-1</inkml:trace>
  <inkml:trace contextRef="#ctx0" brushRef="#br0" timeOffset="25870.3731">10407 13106 0,'0'0'0,"0"53"0,0 52 15,18-69-15,17 52 16,-17-70-16,-1 17 16,1-18-16,-1-17 0,1 18 15</inkml:trace>
  <inkml:trace contextRef="#ctx0" brushRef="#br0" timeOffset="26803.8812">11359 13194 0,'0'0'16,"36"70"-16,-36-34 16,17 34-16,-17-52 15,0 0-15,0-36 16,0-70 0,0 52-16,18-69 15,-18 69 1,18 1-16,-1 0 0,19 17 15,-19 18-15,18 71 16,-17-36-16,0 53 16,-1-35-1,-17-35-15,0 17 0,0-17 16,0-1-16,-17-17 16,17-17-1,0-19-15,0-17 16,17 18-16,19-18 15,-19 18-15,1 35 16,0 0-16,17 0 16,-17 18-16,-1-18 0,-17 53 15,18-18-15,-18 18 16,0-18 0,0-17-16,17 17 0,-17-17 15,0-1-15,36 18 16</inkml:trace>
  <inkml:trace contextRef="#ctx0" brushRef="#br0" timeOffset="27515.8028">11977 13264 0,'0'0'0,"35"36"15,-17-36-15,-1 0 0,36-18 16,-35 18-16,35-53 15,-53 36 1,0-36-16,-35 35 16,-18 0-1,35 18-15,-53 36 16,54-19-16,-1 19 16,1-1-16,17 18 15,0-18-15,70 0 16,-35-17-16,71-18 15,-53 0-15,53-18 16,-71 1-16,18-19 16,-35 19-16,-18-1 15,0 0-15,-18 1 16,1 17 0,-19 0-16,1 0 15,17 0-15,1 17 0,-1 19 16,18-19-16,18 36 15,-18-35 1,35 0-16,0-1 0,-17-17 16,17 0-16,18 18 15,-35-36-15,-1 1 16,-17-1-16,0 0 16,-17-17-16,17 17 0,-18 1 15,0 17-15,-17-18 16,18 18-16,17 18 15,17 17 1,1-17-16,17-1 0,-17 1 0,-1-18 16,19 18-1,-19-18-15,1 0 0,0-18 16,-1 0 0,-17 1-16,0-1 0,0-17 15,0 17-15,18 18 16,-1 35-1,1-17-15,35 17 16,-35 1-16,17-19 16,-17 1-16,34-1 15,-34-17-15,0 0 16,-18-17-16</inkml:trace>
  <inkml:trace contextRef="#ctx0" brushRef="#br0" timeOffset="27694.0872">13018 12894 0,'0'0'0,"17"18"15,-17-1 1,18 1-16,-1 0 0</inkml:trace>
  <inkml:trace contextRef="#ctx0" brushRef="#br0" timeOffset="27799.8917">13159 13353 0,'-18'17'15,"0"-17"-15,1 0 16</inkml:trace>
  <inkml:trace contextRef="#ctx0" brushRef="#br0" timeOffset="29358.3358">8431 15452 0,'0'35'0,"18"-17"16,0-1-16,17-34 16,18-36-16,-35 0 15,17-71 1,-18 54-16,19-89 16,-36 71-16,0-106 15,0 106-15,0-54 16,0 107-16,-18 0 15,18 53 1,18 17-16,-18 71 16,0-53-16,0-1 15,17 19-15,-17-18 0,18-18 16,0 53-16,-1-70 16,19 0-1,16-54-15,-34 19 16,0-18-16,-1-18 0,-17 0 15,18-53-15,-18 71 16,0-36 0,0 53-16,0 1 15,0 34 1,18 19 0,-18-19-16,17 19 15,1 16-15,-18-16 16,18-19-16,-1 19 15,-17-19-15,18 1 0,-1-18 16,-17 18-16,18-18 0,0 0 16</inkml:trace>
  <inkml:trace contextRef="#ctx0" brushRef="#br0" timeOffset="29951.2213">9349 14552 0,'17'0'16,"1"0"0,0 0-16,17 0 0,35 0 15,-52 0-15,17 0 16,-17 0-16,17 18 15</inkml:trace>
  <inkml:trace contextRef="#ctx0" brushRef="#br0" timeOffset="30073.4433">9419 14693 0,'0'0'15,"53"18"-15,-35-18 0,17 17 16,18-17-16,-18 0 0,0 0 15,-17 0-15</inkml:trace>
  <inkml:trace contextRef="#ctx0" brushRef="#br0" timeOffset="30519.4744">10336 14182 0,'0'0'0,"-17"0"16,17 35-1,0 0 1,0 1-16,0-1 0,17 0 0,19 36 16,-19-36-1,-17-17-15,18 17 0,0 0 16</inkml:trace>
  <inkml:trace contextRef="#ctx0" brushRef="#br0" timeOffset="30686.3487">10125 14640 0,'70'0'15,"-17"0"-15,0 0 0,88-17 16,-53-1-16,71-17 16,-88 35-1,-1 0-15,-34 0 16</inkml:trace>
  <inkml:trace contextRef="#ctx0" brushRef="#br0" timeOffset="31109.4223">10425 14958 0,'17'53'0,"-34"-106"0,34 141 15,-17-70-15,0-1 16,0 1-16,-17-18 16,17-18-1,0-17-15,0 17 0,0-35 16,0 18-16,17 18 16,1 17-16,0 0 15,-18 17 1,17 1-16,1-1 0,-1 1 15,1 0 1,-18-1-16,0-34 16,18-19-1,-1 19-15,-17-18 16,36-1-16,-19 36 16,1 0-16,17 18 15,-17-18 1,17 35-16,-17-17 15,-1-1-15,-17 1 16,0 0 0</inkml:trace>
  <inkml:trace contextRef="#ctx0" brushRef="#br0" timeOffset="31787.2366">12171 14270 0,'17'-35'16,"-34"70"-16,34-88 0,-34 35 0,-54 18 16,18 0-1,0 18-15,-70 17 16,70-17-16,0 0 0,18-1 15,-18 18-15,53-17 16,0 0-16,18-1 16,35-17-1,-36 18-15,1-18 16,-1 18-16,-17-1 16,-17 19-1,-1-36-15,-17 17 16,17 1-16,1-1 0,-19 19 15,36-19-15,-17 1 0,34 35 16,1-53-16,53 35 16,-36-35-16,0 0 15,18 0-15,35 0 16,-70 0-16,35 0 16,-71 0-16</inkml:trace>
  <inkml:trace contextRef="#ctx0" brushRef="#br0" timeOffset="32299.4035">11889 15028 0,'0'18'0,"0"17"15,17-17-15,1 35 16,0-18-16,-18-17 0,17 35 16,1-36-1</inkml:trace>
  <inkml:trace contextRef="#ctx0" brushRef="#br0" timeOffset="32442.7726">11853 14975 0,'18'0'15,"0"0"1,-1 0-16</inkml:trace>
  <inkml:trace contextRef="#ctx0" brushRef="#br0" timeOffset="32893.2002">12136 14958 0,'0'0'16,"17"0"0,36 0-1,-35 0-15,17 0 0,-17 0 16,-1 0-16</inkml:trace>
  <inkml:trace contextRef="#ctx0" brushRef="#br0" timeOffset="33010.2852">12118 15117 0,'35'0'16,"-70"0"-16,105 0 0,-52 0 15,17 0-15,1 0 0,-19-18 16</inkml:trace>
  <inkml:trace contextRef="#ctx0" brushRef="#br0" timeOffset="33149.3383">12435 15081 0,'0'0'0,"0"18"0,0 35 15,18-36-15,-18 1 0,18-18 16,-1 18-16</inkml:trace>
  <inkml:trace contextRef="#ctx0" brushRef="#br0" timeOffset="33689.7311">11853 13988 0,'0'0'0,"0"17"0,-17 19 15,17-19-15,17-34 31,-17-1-31,0-17 16,0 17-16,0 0 0,0-17 16,18 17-1,0 1 1,17 17-16,-17 0 0,17 0 16,-18 0-16,-17 17 31,18-17 0,0 0-15,-1-17-16,1 17 15,17 0-15,-17 0 16,0 0-16,-1 35 16,1 0-1,-18 1 1,17-1-16</inkml:trace>
  <inkml:trace contextRef="#ctx0" brushRef="#br0" timeOffset="34300.1856">11994 13988 0,'0'-18'16,"0"0"0,0 1-16,18-1 15,-18 36 17,0 17-32,18 0 15,-18-17-15</inkml:trace>
  <inkml:trace contextRef="#ctx0" brushRef="#br0" timeOffset="35862.7946">12612 14446 0,'17'0'32,"19"53"-32,-1-18 15,53 36 1,-53-36-16,1 1 0,34 34 15,-34-35-15,17 18 16,-53-35-16,17 0 16</inkml:trace>
  <inkml:trace contextRef="#ctx0" brushRef="#br0" timeOffset="36053.0822">12859 14376 0,'0'0'15,"-53"35"-15,18 0 0,-1 1 16,19-1-16,-1 18 0,0-18 0,1 0 16,-1 1-16,18-19 0,0 36 15,18-53-15</inkml:trace>
  <inkml:trace contextRef="#ctx0" brushRef="#br0" timeOffset="36358.5009">13070 13970 0,'-17'18'16,"-1"-1"-16,18 1 0,-17 70 15,17-53-15,0 18 0,0-17 16,17 52-1,18-35-15,-17-36 16,17-17-16,-17 18 0,0-18 16,-1-18-16</inkml:trace>
  <inkml:trace contextRef="#ctx0" brushRef="#br0" timeOffset="36497.2492">13212 14199 0,'0'53'0,"0"-35"16,0 0-16,17-1 0,1 18 16,-1-35-16,1 18 15</inkml:trace>
  <inkml:trace contextRef="#ctx0" brushRef="#br0" timeOffset="36631.2532">13229 14076 0,'0'-18'16,"0"36"-16,18-18 15</inkml:trace>
  <inkml:trace contextRef="#ctx0" brushRef="#br0" timeOffset="36803.6972">13388 13970 0,'35'35'15,"-17"1"-15,17 16 16,-17-16-16,-1 34 16,-17-34-16,-35 34 15,0-35 1</inkml:trace>
  <inkml:trace contextRef="#ctx0" brushRef="#br0" timeOffset="38141.1369">8872 16228 0,'0'-18'16,"0"36"15,36 17-15,-19 0-16,19 1 15,-1 17-15,0-18 0,0 0 16,18 36-16,-17-36 16,17 0-1,-36-35-15,1 0 16</inkml:trace>
  <inkml:trace contextRef="#ctx0" brushRef="#br0" timeOffset="38316.4441">9172 16193 0,'-53'52'15,"106"-104"-15,-141 140 0,17 0 16,36-53 0,-18 53-16,36-52 15,17-1-15,0-17 16,17-1-16</inkml:trace>
  <inkml:trace contextRef="#ctx0" brushRef="#br0" timeOffset="38743.6906">9701 16281 0,'18'0'15,"35"0"1,-18 0-16,36 0 16,-54 0-16,19 0 0,-19-18 15</inkml:trace>
  <inkml:trace contextRef="#ctx0" brushRef="#br0" timeOffset="38871.53">9701 16439 0,'36'18'16,"-72"-36"-16,89 36 0,18-18 0,-36-18 16,18 1-1,-35 17-15</inkml:trace>
  <inkml:trace contextRef="#ctx0" brushRef="#br0" timeOffset="39529.7626">10513 16281 0,'-18'0'15,"36"0"-15,-36 17 16,18 1-16,18 35 15,17-18-15,-17-17 16,-1-1-16,19 19 0,-19-19 16,54 19-1,-18-1-15,-36-35 16,1 18-16,0-1 16,-1-17-16</inkml:trace>
  <inkml:trace contextRef="#ctx0" brushRef="#br0" timeOffset="39712.2481">10777 16334 0,'-35'35'16,"70"-70"-16,-105 105 0,-1 1 15,54-54-15,-19 19 0,19-19 16,-1 1-16,18 0 15,18-18-15,-1 0 0,1 0 16</inkml:trace>
  <inkml:trace contextRef="#ctx0" brushRef="#br0" timeOffset="39944.8663">11130 16439 0,'35'0'16,"-17"-17"-1,17 17-15,18-18 16,-35 18-16,0 0 0,-1-17 15</inkml:trace>
  <inkml:trace contextRef="#ctx0" brushRef="#br0" timeOffset="40464.7512">11377 16986 0,'18'-17'16,"-18"-1"-16,35-53 15,-17 36-15,-1-18 0,19 18 16,-1-71-16,-35 53 15,17-17-15,1 17 0,0 0 16,17-18 0,-35 36-16,0 17 0,0 54 31,0 17-31,0-1 16,18-16-16,-18-1 0,17 0 15,1 1-15,0-19 0,17-17 16,0 0-16,0-17 15,1-19 1,-19 1-16,19-36 16,-19 36-16,1-53 15,-18 53-15,18-1 16,-18 54 0,0 17-1,0 18-15,0 18 16,0-36-16,0 0 0,17 1 15,-17 17 1</inkml:trace>
  <inkml:trace contextRef="#ctx0" brushRef="#br0" timeOffset="41220.8417">9437 16228 0,'0'17'31</inkml:trace>
  <inkml:trace contextRef="#ctx0" brushRef="#br0" timeOffset="41334.6449">9490 16563 0,'0'0'16,"17"18"-16,-17-36 15,18 0 1</inkml:trace>
  <inkml:trace contextRef="#ctx0" brushRef="#br0" timeOffset="46063.3814">14923 8767 0,'-18'-18'15,"18"0"1,0 1 0,-18 17-1,18-18-15,-17 18 16,-1 18 0,0-18-16,18 17 15,-17 1-15,17 0 0,0 17 16,0-18-16,17 1 15,1 0-15,17-18 16,-17 0-16,0 0 16,-1 0-16,1-18 15,-1 0-15,-17-17 16,0 18-16,-17-19 16,-1 19-16,1 17 15,-1-18-15,-17 18 16,17 18-16,0-18 0,1 35 15,-1 0-15,18-17 16,18-1-16,-18 1 16,17-18-16,19 18 15,-19-18-15,19-18 0,-1 0 16,-18 18-16,-17-35 16,0 18-1,-35-1 1,18 0-16,-1 18 15,0 0-15,1 0 0,-1 0 16,0 0-16,1 0 0,-1 0 16,36 0-1,-1 0 1,1 0-16,17 0 16,-17 0-16,-18-17 15,0-1-15,-18 18 16,1 0-16</inkml:trace>
  <inkml:trace contextRef="#ctx0" brushRef="#br0" timeOffset="48820.6242">19420 12894 0,'0'0'16,"18"106"-16,-18-36 0,0 1 15,0 35-15,-18-53 16,18 0-16,0-36 16,-17 19-16,17-54 15,-18-70 1,18 35-16,-17-18 15,17-70-15,17 71 16,1-19-16,17-52 16,-17 71-16,17 17 15,0 53-15,18 70 16,-35-17-16,-1 18 16,36 70-16,-35-70 15,35 70-15,-35-88 16,17-18-16,0 18 15,-17-53-15,-1 0 16,1 0-16,0-36 16,-18 1-16,0-71 15,-18 53-15,-17-35 16,17 35-16,-17 18 16,35 17-16,-35 18 15,35 18 1,17 35-16,1-35 15</inkml:trace>
  <inkml:trace contextRef="#ctx0" brushRef="#br0" timeOffset="49059.7668">20055 13194 0,'0'53'0,"0"-106"0,18 141 15,0-70-15,-1 35 16,19-53-16,-19 17 15,19-17-15,-1 0 0,-18 0 16,19-17-16,-19-1 0,1 0 16,-18-17-16,0 0 15,-18 0-15,1 17 0,-1-17 0,-35-18 16,36 35-16,-1 18 16,-17 0-1,17 0-15,18 18 16,18-1-16</inkml:trace>
  <inkml:trace contextRef="#ctx0" brushRef="#br0" timeOffset="49272.6183">20461 13335 0,'-18'-18'16,"1"18"-16,17-17 0,-35-19 15,35 1-15,-18 18 16,18-1-16,0-17 15,18 35-15,-18-18 0,35 0 16,-18 18-16,19 0 16,-19 0-1,-17 18-15,18 0 0,-18-1 16,0 19 0</inkml:trace>
  <inkml:trace contextRef="#ctx0" brushRef="#br0" timeOffset="50016.0703">20585 13423 0,'0'-17'16,"0"-19"-1,0 19-15,17-36 16,-17 0-16,0 35 16,18 1-16,-18-1 0,18 18 15,-18 35 1,0-17-16,17 35 15,-17-36-15,0 1 16,0 0-16,18-18 16,-1 0-1,1-18-15,0 0 16,-1 1-16,1-1 16,-18 0-1,18 18-15,-18 18 16,0 0-1,17-18 1,1 17 0,0-17-16,-1 0 15,1 0-15,-36 0 32,1 36-17,17-19-15,-18 1 0,18 0 16,0-1-16,18 1 15,34-18 1,-16-35-16,-1 17 16,0-17-1,-17-1-15,-18 1 0,18-18 16,-18 0-16,0-17 16,0 17-16,0-71 15,0 71-15,-18-35 16,18 71-16,-18 17 15,1 17-15,-1 71 16,18-35-16,18 53 16,-18-53-16,35 18 15,-17-18 1,-1-18-16,18 18 16,-17-36-1,0-17-15,-18-17 16,0-1-16,0 0 15,17 1-15,1 17 32,0 17-32,-1-17 15,1 0-15,0 18 16,-1-18-16</inkml:trace>
  <inkml:trace contextRef="#ctx0" brushRef="#br0" timeOffset="50544.9678">21237 13159 0,'18'0'15,"0"-18"-15,17 0 16,-18 18-16,19-17 16,-19 17-16,-17 17 15,-17 1 1,-19 17 0,19 1-16,-1-1 15,1-18-15,17 1 16,35 17-16,-18-35 15,19 18-15,34-18 16,-52 0-16,17 0 16,0-18-16,1 1 0,-19 17 15,1-36-15,-18 19 16,-18-1-16,1 18 16,-1 0-16,-52 0 15,17 18 1,17-1-1,36 19 1,18-36-16,35 35 0,-18-35 16,-17 0-16,17 18 15,0-18-15,1 0 0,-1 0 16,-53 0 15,1 0-31</inkml:trace>
  <inkml:trace contextRef="#ctx0" brushRef="#br0" timeOffset="51095.2922">22384 13194 0,'0'53'0,"0"17"15,17-34-15,19 34 16,-19-52-16,36 17 16,-17-17-1,-19-18-15,18-18 0,-17 0 16,17-34-16,-17 16 16,-18-17-16,0 18 0,0 0 15,0-36 1,0 18-16,18 71 31,-18 0-15</inkml:trace>
  <inkml:trace contextRef="#ctx0" brushRef="#br0" timeOffset="51635.8552">22966 13194 0,'-18'0'0,"1"18"16,-19 34 0,36-34-16,-17 17 0,17-17 15,0 0-15,17 35 16,1-53-16,0 17 0,-1-17 16,18 0-16,1-17 15,-19 17-15,1-18 0,-18 0 16,18-17-16,-18 0 15,0 17-15,-18 0 16,0 1-16,1 17 16,-1 0-16,0 17 15,1 19-15,34-36 16,1 17-16,17 1 16,1-36-1,-19 18-15,19-35 16,-36 17-16,0-17 15,0 18-15,0-1 16,17 18 0,1 0-1,0 18 1,17-18-16,0 17 16,0-17-16,-17 0 0,0 18 15,17-1 1,-35 19-16,0-19 15,0 19 1,0-19-16,0 1 0,18-18 16,-1 0-1,1-18-15,-18 1 16</inkml:trace>
  <inkml:trace contextRef="#ctx0" brushRef="#br0" timeOffset="51734.8935">23354 13088 0,'18'18'16</inkml:trace>
  <inkml:trace contextRef="#ctx0" brushRef="#br0" timeOffset="52229.7289">23583 13229 0,'0'0'0,"-17"0"16,-19 18-16,36-1 16,-17 36-16,17-35 15,17 17-15,1-17 16,0 0-16,-1-1 16,18-17-16,1-17 15,-19 17-15,1-36 16,-18 19-16,-18-36 15,18 35-15,-17 0 16,-1 18-16,0-17 16,18 34-16,18 1 15,0 0 1,35-1-16,-36 1 16,19 0-16,-19-18 15,-17-18 1,0 0-1,0 1 1,0-1-16,18 18 16,-18-18-16,35 1 15,18 17 1,-18 0 0,-17 0-1,-18 17-15,18 1 16,-18 0-16,0 17 15,0-17-15,0-1 16</inkml:trace>
  <inkml:trace contextRef="#ctx0" brushRef="#br0" timeOffset="52626.3845">24042 13194 0,'-18'70'15,"36"-140"-15,-36 158 0,36-53 0,-1 1 16,1-19-16,0 1 16,-1-18-16,1 18 0,17-18 15,18-18-15,-18 18 16,1-35-16,-19 17 15,1 0-15,-18 1 16,18-1-16,-18 0 16,0 1-16,-18 17 15,18-18-15,-18 18 0,1 0 16,-1 0 0,18 18-16,-18-1 0,18 1 15,0 0 1,18-1-16,35 19 15,-18-19-15,1 1 0,52 17 16,-53-17-16,18-1 16,-35-17-1,-18 18-15</inkml:trace>
  <inkml:trace contextRef="#ctx0" brushRef="#br0" timeOffset="55345.7009">12171 10213 0,'-18'0'16,"36"0"-1,17-18 1,36 18 0,-18 0-16,0 0 0,17-17 15,18 17-15,106-18 16,-88 18-16,176-35 16,-105 17-16,211 0 15,-177 1-15,248-18 16,-230 35-16,230-18 15,-247 18-15,-1 0 16,213 0-16,-213 0 16,-17 0-16,18 0 0,-18 0 15,176 0 1,-211 0-16,-18 0 0,0 0 16,71 0-16,-124 0 15,-17 0-15,-18 18 0,-18-18 16,-17 0-16,-1 0 0,-34 0 15,-36-18 1</inkml:trace>
  <inkml:trace contextRef="#ctx0" brushRef="#br0" timeOffset="55606.7708">17709 9737 0,'53'0'0,"-106"0"0,159 17 16,-70-17-16,16 18 0,54 17 16,-35 1-16,17-1 15,-35 0 1,0 18-16,-35-18 16,-18 36-16,-18-36 15,0 0-15,-70 1 16,18-19-16,-1 1 15,18 0-15,-18-1 0,19 1 16,16-1-16,-17 19 16,36-19-16</inkml:trace>
  <inkml:trace contextRef="#ctx0" brushRef="#br0" timeOffset="56829.0594">18874 8396 0,'0'0'0,"0"-18"15,0-34-15,17 34 16,-17 0-16,0 1 15,18 17-15,-18 17 16,18 54-16,-18-18 16,17 88-1,-17-71-15,0 19 0,18 69 16,-18-69-16,0-19 16,17 1-16,-17-18 0,18 17 15,0-35-15,-18-17 16,17-18-16</inkml:trace>
  <inkml:trace contextRef="#ctx0" brushRef="#br0" timeOffset="57035.8658">18838 9066 0,'0'0'16,"18"89"-16,-18-54 0,18 18 0,35 17 15,-18-34-15,35 17 16,-52-36-16,35 1 16,-35-18-1,-1 0-15,-17-18 16,-17-17 0,-1 0-16,0-1 0</inkml:trace>
  <inkml:trace contextRef="#ctx0" brushRef="#br0" timeOffset="57318.5869">18627 8326 0,'17'-36'0,"-34"72"15,70-72-15,-36 19 0,36-19 16,-18 19-16,18-19 16,-17 1-16,-19 18 15,19-19-15,-1 1 16,-18 35-16,1 0 16,-18 35-16,35 36 15,-17-18-15,17 53 16,1-54-16</inkml:trace>
  <inkml:trace contextRef="#ctx0" brushRef="#br0" timeOffset="60421.9132">19791 14464 0,'0'-18'0,"-35"1"15,-1-1 1,1 0-16,0 18 0,-18 0 16,-71 36-16,71-1 15,1-17-15,-1 17 0,17 18 16,-17 17 0,53-34-16,18 34 15,0-35-15,35 1 16,-18-19-16,0 1 15,0-18-15,18 0 16,-35 0-16,0 0 16,-36-18-16,0 1 0,-17-1 15,-35 0-15,17 1 16,17-1-16,-17 0 16,36 18-16,17-17 15,35 17-15</inkml:trace>
  <inkml:trace contextRef="#ctx0" brushRef="#br0" timeOffset="60613.9999">20108 14464 0,'18'-18'15,"0"18"-15,17 0 16,0 0-16,0 0 16</inkml:trace>
  <inkml:trace contextRef="#ctx0" brushRef="#br0" timeOffset="60727.8306">20108 14623 0,'18'17'15,"-36"-34"-15,54 34 0,-19-17 0,19 0 16,-1 0-16,0 0 0,-17-17 16</inkml:trace>
  <inkml:trace contextRef="#ctx0" brushRef="#br0" timeOffset="68481.1483">21220 14023 0,'0'-18'16,"0"54"15,0 16-15,0-16-1,17 34-15,1-34 16,-18-19-16,18 19 0,-18-19 15,17 36-15,-17-35 16,-17-1 0,-1-17-16</inkml:trace>
  <inkml:trace contextRef="#ctx0" brushRef="#br0" timeOffset="68708.0964">20937 14464 0,'36'-18'15,"-1"18"-15,53 0 16,-35 18-16,88-18 16,-70 0-16,70 0 15,-88 0-15,0 0 0,17 0 16,-35 0-16,-35 18 15</inkml:trace>
  <inkml:trace contextRef="#ctx0" brushRef="#br0" timeOffset="69236.5272">21220 14764 0,'0'0'16,"17"53"-16,-17-36 15,0 19-15,0-19 16,0 1-1,-17-18-15,17-18 32,0-17-32,0-18 15,17 18-15,1 17 0,0-17 16,17 0-16,0 17 16,-17 18-16,17 18 15,-17 17-15,-18 18 16,0-18-16,0 0 15,0 18-15,0-35 16,0 0-16,17-18 16,1-36-1,0 19 1,34-36-16,-34 35 16,0 18-16,-1-18 0,1 18 15,17 36 1,-35 34-16,18-34 15,-18 16 1,18-16-16,-18-19 0,17 19 16,-17-19-16</inkml:trace>
  <inkml:trace contextRef="#ctx0" brushRef="#br0" timeOffset="70321.3964">19703 14041 0,'17'0'31,"1"0"-31,17 0 16,-35 17-16,18 1 15,-1-1 1,-17 19-16,0-19 16,-17 1-16,17 0 0,0-1 15,-18-17-15,18 18 16,18-18 0,-1 0-1,1 0-15,0 0 16,-1 0-16,1 0 0,0 0 15</inkml:trace>
  <inkml:trace contextRef="#ctx0" brushRef="#br0" timeOffset="73362.242">22772 14288 0,'17'0'0,"-17"-18"16,18 18-16,17-35 15,1 35-15,17-36 16,-18 19-16,-18-1 0,1 18 16,17-18-1,-35 1-15,-17 17 16,-36 0 0,-18 0-16,36 0 15,-18 0-15,0 17 0,18-17 16,-71 0-16,71 18 15,-53-18 1,52 18-16,19-18 16,17 17-16,0 1 0,17 0 15,1-1-15,35 19 16,-35-19-16,17 1 16,-18-1-16,1 1 15,0 0-15,-18-1 16,0 1-16,-18 0 15,0-1-15,1-17 0,-18 18 0,-1 17 16,-17 0 0,18 18-16,17-17 15,18-19-15,18 54 16,17-54-16,1 1 0,52 17 16,-18-35-16,54 0 15,-54 0-15,-17-17 16,0-1-16,-18 18 15,18-35-15,-53 17 16,-17 18 0,-19 0-16,19 0 15</inkml:trace>
  <inkml:trace contextRef="#ctx0" brushRef="#br0" timeOffset="74286.0931">22507 15081 0,'0'18'16,"0"-36"-16,0 54 0,18-19 0,-18 18 15,18-17-15,-1 0 16</inkml:trace>
  <inkml:trace contextRef="#ctx0" brushRef="#br0" timeOffset="74436.1043">22560 14887 0,'0'0'16,"18"0"-16,17 0 15,-17 0-15,-1 0 16,1 0-16</inkml:trace>
  <inkml:trace contextRef="#ctx0" brushRef="#br0" timeOffset="74559.101">22648 14958 0,'18'17'15,"0"-17"-15,17 0 16,-17 0-16</inkml:trace>
  <inkml:trace contextRef="#ctx0" brushRef="#br0" timeOffset="74697.5008">22666 15081 0,'0'0'16,"0"18"-16,18 0 0,35-18 15,-18 0-15,0 0 16,0 0-16,1-18 0,-19 18 15</inkml:trace>
  <inkml:trace contextRef="#ctx0" brushRef="#br0" timeOffset="74842.4827">23036 15064 0,'0'35'16,"0"-70"-16,18 88 0,-18-36 0,18 1 15,-1-18-15,1 17 16</inkml:trace>
  <inkml:trace contextRef="#ctx0" brushRef="#br0" timeOffset="75352.9158">22631 13847 0,'0'0'15,"0"35"-15,0 0 0,-18 0 16,18-17-16,18-36 31,-1-17-15,1 17-16,0-34 16,-1 34-16,-17-17 15,18 35-15,-18 17 16,0 36-16,0-18 15,18 18 1,-18-35-16,17 0 0,1-1 16,-18 1-16,17-18 15,1-18-15,0 1 16,-1-1-16,1-17 0,0 17 16,17-17-1,-17 17-15,-1 18 16,1 0-16,-18 18 15,17-1-15,-17 36 16,18-17-16,0-1 16</inkml:trace>
  <inkml:trace contextRef="#ctx0" brushRef="#br0" timeOffset="75782.5144">23618 14340 0,'18'18'16,"-36"-36"-16,89 89 0,-36-36 16,54 53-16,-54-52 15,53 17 1,-53-18-16,18 0 0,-35-35 16</inkml:trace>
  <inkml:trace contextRef="#ctx0" brushRef="#br0" timeOffset="75948.8484">23848 14358 0,'0'0'0,"-18"53"0,1 0 16,-54 53-16,53-53 15,1-18-15,-1 35 16,18-52-16,18 0 15</inkml:trace>
  <inkml:trace contextRef="#ctx0" brushRef="#br0" timeOffset="76236.9231">24077 13988 0,'-18'0'16,"1"35"-1,17-17-15,0 52 16,17-52-16,-17 17 0,36 0 15,-19-17 1,1 0-16,0-18 16,-1 0-16</inkml:trace>
  <inkml:trace contextRef="#ctx0" brushRef="#br0" timeOffset="76365.3076">24183 14111 0,'0'0'0,"18"0"15,-18 18-15,0 17 16,17-17-16,-17-1 16,18 1-16</inkml:trace>
  <inkml:trace contextRef="#ctx0" brushRef="#br0" timeOffset="76682.9632">24412 13988 0,'0'0'0,"18"0"0,0 17 15,-1 1 1,-17 0-16,0-1 16,18 18-16,-18 1 15,0-1-15,0 18 16</inkml:trace>
  <inkml:trace contextRef="#ctx0" brushRef="#br0" timeOffset="78784.8843">24747 14446 0,'36'0'16,"-19"0"-16,19 0 0,34 0 16,-35 0-1,18 0-15,0 0 16,18-17-16,-36 17 0,53-18 16,-70 18-16,0-18 15</inkml:trace>
  <inkml:trace contextRef="#ctx0" brushRef="#br0" timeOffset="78956.7596">25083 14305 0,'-36'35'16,"72"-70"-16,-107 141 0,36-71 0,-1 18 16,1-18-1,0 1-15,17-19 16,1 1-16,-1 0 15,0-18-15</inkml:trace>
  <inkml:trace contextRef="#ctx0" brushRef="#br0" timeOffset="79134.8892">24836 14288 0,'0'35'15,"0"-70"-15,17 105 0,1-52 0,-1 52 16,1-34-16,0-19 16,17 18-16,-17-17 0,-1 0 15,1-1-15,0 1 0,-1-18 16</inkml:trace>
  <inkml:trace contextRef="#ctx0" brushRef="#br0" timeOffset="79396.5331">25418 14376 0,'0'0'16,"53"0"-16,-18 0 0,0 0 0,53 0 16,-35 0-16,-17 0 15,16-18 1,-34 18-16,0 0 0</inkml:trace>
  <inkml:trace contextRef="#ctx0" brushRef="#br0" timeOffset="79569.3757">25665 14217 0,'0'18'15,"0"-36"-15,-18 53 0,0 36 16,1-36-16,-36 53 16,17-52-16,1 52 15,18-71-15,-19 19 16,19-19-16,-1-17 15</inkml:trace>
  <inkml:trace contextRef="#ctx0" brushRef="#br0" timeOffset="79759.1161">25471 14252 0,'0'0'15,"0"88"-15,17-35 0,18 18 16,-17-36 0,17 0-16,1-17 0,34 35 15,-52-53-15,0 0 16</inkml:trace>
  <inkml:trace contextRef="#ctx0" brushRef="#br0" timeOffset="80025.2594">25876 14182 0,'88'17'16,"-176"-34"-16,229 52 0,-88-17 0,35 17 16,-52-17-16,-1-1 15,-17 36-15,-18-18 16,-36 36-16,1-36 15,0 18 1,17-18-16,1-17 16,17 0-16,17-18 0,36 0 15,-18 0-15,18-18 16,-35 18-16,0 0 16</inkml:trace>
  <inkml:trace contextRef="#ctx0" brushRef="#br0" timeOffset="81021.2776">24218 13917 0,'18'0'47,"-1"0"-16,-34-18 16</inkml:trace>
  <inkml:trace contextRef="#ctx0" brushRef="#br0" timeOffset="82243.8677">25188 15328 0,'0'18'0,"18"35"16,-18-18-16,35 0 0,36 36 15,-36-36 1,71 18-16,-53-35 15,0-18-15,0 17 0,35-17 16,-53 0-16,0-35 16,-17 17-16,-18 1 15</inkml:trace>
  <inkml:trace contextRef="#ctx0" brushRef="#br0" timeOffset="82532.384">25030 15522 0,'17'0'15,"1"0"1,0-17-16,-1-36 16,-17 35-16,18-17 15,-18-36 1,0 36-16,17-18 15,-17 35-15,0 1 16,18-1-16,0 18 16,17 18-16,36 17 15,-36-17-15,53 17 16,-70-35-16,35 35 16,-18-35-16</inkml:trace>
  <inkml:trace contextRef="#ctx0" brushRef="#br0" timeOffset="83478.2053">26194 15628 0,'0'18'16,"35"-18"0,-17 0-16,52-18 15,-34 18-15,-19-18 0,18 1 16,-35-1-16,18-35 15,-18 36-15,-18-36 16,1 35-16,-1 18 16,-35 0-16,0 18 15,36-1-15,-19 54 16,36-53 0,0 17-16,18 0 0,17 0 0,-17 1 15,53 17 1,-19-36-16,-16-17 15,-1 18-15,18-18 0,0-18 16,-36 1-16,1-36 16</inkml:trace>
  <inkml:trace contextRef="#ctx0" brushRef="#br0" timeOffset="83683.1424">26599 15134 0,'18'71'16,"-36"-142"-16,36 195 16,0-54-16,-18-17 0,0 18 15,0-1-15,17 1 0,-17-18 16,18 53-16,0-71 16,-1 18-1,1-36-15</inkml:trace>
  <inkml:trace contextRef="#ctx0" brushRef="#br0" timeOffset="84174.3507">26723 15734 0,'18'0'16,"-1"0"-16,1-18 16,-1 18-16,19-17 15,-19 17-15,1-18 0,17-17 16,-35 17-16,18 0 15,-36-17-15,1 35 16,-19-35-16,19 35 16,-19 0-16,19 18 15,17-1-15,-18 1 0,18 17 16,0 0-16,18 1 16,17-19-16,18 1 15,-35 0 1,17-18-16,-17 0 15,-1-18-15,-17 0 16,0 1 0,0-1 15,18 18 0,-18-18-31,18 18 16,-18-17-16,17 17 15,-17-18 1,0 36 0,18-1-1,-1-17-15,1 0 16,-18 18-16,18-18 16,-1 0-16,-17 18 15,18-18-15</inkml:trace>
  <inkml:trace contextRef="#ctx0" brushRef="#br0" timeOffset="84624.0311">27146 15716 0,'36'-17'31,"-19"-1"-31,18 18 0,18-35 15,-35 17-15,-18 0 16,18 18-16,-36-17 16,-17 17-16,17-18 15,-17 18-15,17 18 0,-17-18 16,17 0-16,1 17 16,17 1-16,0 0 15,35 17 1,0-17-16,18-1 15,-18 1-15,18 0 16,-35-18-16,17 0 16,-35-18-1,-17 0 1,17 1-16,-18 17 16,0-18-16,36 36 15,17-1 1,-17-17-1,35 18-15,-36 0 16,1-18-16,17 17 16,-17-17-16,-18 18 15</inkml:trace>
  <inkml:trace contextRef="#ctx0" brushRef="#br0" timeOffset="84825.1547">27623 15593 0,'17'0'15,"-34"0"-15,52 0 0,0-18 16,-17 18-16,-1-35 16,1 35-16,17-35 15,-17 17 1,-18 0-1</inkml:trace>
  <inkml:trace contextRef="#ctx0" brushRef="#br0" timeOffset="85002.7176">27693 15328 0,'0'124'0,"0"-248"0,18 301 15,-1-72-15,1-52 16,17-17-16,-17-1 16,17-17-16,0 17 15,-17-35-15,0 17 0</inkml:trace>
  <inkml:trace contextRef="#ctx0" brushRef="#br0" timeOffset="85179.1618">28028 15663 0,'35'-17'32,"-70"34"-32,106-34 0,-36-1 0,-17 18 15,17 0-15,18-18 16</inkml:trace>
  <inkml:trace contextRef="#ctx0" brushRef="#br0" timeOffset="85720.0318">28328 15558 0,'0'52'0,"-18"-34"15,18 0-15,18 17 16,0-17-16,-18-1 0,35 1 16,-17-18-16,-1 0 15,-17-18 17,18 1-32,0-1 15,-18 0-15,17 18 16,1 18-1,-18 0-15,35 17 16,-17-17-16,35-1 16,-36-17-16,1 0 15,0-17-15,-1 17 0,-17-18 16,18 0-16,-18 1 16,0-19-16,-18 1 15,1 17 1,17 1-16,-18-1 15,36 18 1,-1 18-16,1-18 16,-1 0-16,1 17 15,0-17-15,-1 0 0,19 0 16,-19 18 0,1 0-1,-18-1 1,0 1-16,0 0 0,18-1 15,-1 1-15,1-18 16</inkml:trace>
  <inkml:trace contextRef="#ctx0" brushRef="#br0" timeOffset="86031.0931">28875 15487 0,'18'18'16,"-1"-18"-16,1 17 16,-1 1-1,1 0-15,-18-1 16,0 1-16,0 17 16,-18-35-16,-17 18 15,35-1-15,-17-17 16,17 18-16,17 0 15,1-1-15,-1-17 16,1 18-16,0 0 0,-1 17 16,-17-18-16,0 19 15,-17-36 1,-19 0 0</inkml:trace>
  <inkml:trace contextRef="#ctx0" brushRef="#br0" timeOffset="86294.0285">29104 15804 0,'35'-17'16,"-70"34"-16,88-52 0,-35 35 16,-1-17-16,-17-1 0,18 0 15,-18 1-15,0-1 0,0 0 16,0 1-16,0 34 31,0 1-15,18 0-16,35 17 15,-18-35-15,18 18 16,-36-18-16,1 0 16,-36 0-1</inkml:trace>
  <inkml:trace contextRef="#ctx0" brushRef="#br0" timeOffset="87254.9656">19456 15275 0,'0'0'0,"0"36"0,0 34 16,0-35-16,0 1 15,17-1-15,-17 0 0,18 1 16,0 34-16,-18-52 16,17 17-1,-17-17-15,-17-18 16,-72 0 0,37 0-16,-90-18 15,54 18-15,-18-18 0,-105 1 16,87 17-16,-70 17 15,106-17 1,-18 18-16,71 0 16,17-18-16,18 17 15,53-17-15</inkml:trace>
  <inkml:trace contextRef="#ctx0" brushRef="#br0" timeOffset="87609.4877">19297 15346 0,'18'-18'16,"17"1"-1,-17-1-15,-1 0 0,1 1 16,17-19 0,0 19-16,-17 17 0,0 0 15,-18-18-15,35 18 16,-17 18-16,-1-18 0,18 35 15,-17-17-15,53 17 16,-54-17-16,36 17 16</inkml:trace>
  <inkml:trace contextRef="#ctx0" brushRef="#br0" timeOffset="92888.6616">9172 17321 0,'71'18'16,"-142"-36"-16,212 54 0,18-36 15,-71 0-15,159 0 16,-88-18-16,-18 18 15,35-18-15,-17 18 0,176-17 16,-158-1-16,158 0 16,-194 18-16,-18-17 15,1 17-15,-53 0 0,-1 0 16,-17 17-16</inkml:trace>
  <inkml:trace contextRef="#ctx0" brushRef="#br0" timeOffset="98260.0671">19632 16775 0,'0'17'16,"18"19"-1,17-1-15,-17 0 0,70 18 16,-53-18-1,18-17-15,0 0 0,53 17 16,-36-18 0,-34 1-16,-19-18 0,1 0 15,-36 0 1</inkml:trace>
  <inkml:trace contextRef="#ctx0" brushRef="#br0" timeOffset="98443.7314">20108 16669 0,'0'0'0,"-35"17"0,-35 54 16,17-18-16,-53 53 16,35-53-16,-17 52 15,53-69 1,-1-1-16,19 0 0,17-17 0</inkml:trace>
  <inkml:trace contextRef="#ctx0" brushRef="#br0" timeOffset="99406.6173">21131 16475 0,'0'-18'15,"0"36"-15,0-18 16,-17 53-1,-1 0-15,0-1 0,1 19 16,-18 0-16,-36 87 16,36-105-16,-1 18 0,1 17 15,18-70-15,-1-1 16,18 1-16,18-36 16</inkml:trace>
  <inkml:trace contextRef="#ctx0" brushRef="#br0" timeOffset="99610.6599">21378 16845 0,'0'0'16,"53"0"-16,-17 0 0,-1 0 0,18 0 15,17 0 1,-34 0-16,-1 0 0,-18 0 16,1 0-16,-18 18 15</inkml:trace>
  <inkml:trace contextRef="#ctx0" brushRef="#br0" timeOffset="99734.5735">21414 17057 0,'0'0'0,"17"0"0,71 0 16,-52 0-16,-1 0 16,0-18-16</inkml:trace>
  <inkml:trace contextRef="#ctx0" brushRef="#br0" timeOffset="100517.5541">22807 16775 0,'-18'0'15,"-52"17"1,17 1-16,-53 35 15,36-18-15,17 0 16,0 1-16,-53 52 16,88-53-16,1 18 0,17 18 15,35-54-15,0 1 16,0-1-16,18-17 0,18 0 16,35-17-1,-53-1-15,17-35 16,-52 18-16,-18-18 15,-18 18-15,-52-18 16,34 35-16,-52 1 16,53 17-16,-18 0 15,35 0-15,36 0 16,0 0-16</inkml:trace>
  <inkml:trace contextRef="#ctx0" brushRef="#br0" timeOffset="100874.0134">23301 16475 0,'18'-18'16,"-36"36"-16,53-36 0,1 18 15,-19 0-15,1 18 16,-18-1-16,0 1 16,-18 35-16,-17 0 15,35-36-15,-18 1 16,18 17-16,0 1 15,0-19-15,18-17 16,17 0-16,0 0 0,1 0 16,-1 0-16,0 0 0,1-17 15</inkml:trace>
  <inkml:trace contextRef="#ctx0" brushRef="#br0" timeOffset="109288.1334">30021 7267 0,'0'0'0,"0"-17"15,0 34 17,18 54-32,-18-1 15,18 1-15,-18 141 16,17-89-16,-17 18 0,0 0 16,0 18-16,0 0 0,0 0 15,0-18-15,0 0 0,36 123 16,-36-158-1,35 106-15,-35-142 16,35 89-16,-35-88 16,18 52-16,-18-70 15,17 35-15,-17-52 16,18-1 0,-36-35-1</inkml:trace>
  <inkml:trace contextRef="#ctx0" brushRef="#br0" timeOffset="109511.0011">30004 9790 0,'0'35'16,"0"-70"-16,0 88 0,0-36 0,0 18 16,0-17-1,17 0 1,1-18-16</inkml:trace>
  <inkml:trace contextRef="#ctx0" brushRef="#br0" timeOffset="109881.2394">29845 9913 0,'0'0'0,"0"53"15,18-35-15,35 52 16,-36-35-16,18 1 16,1-1-16,-1 0 0,36 36 15,-36-54-15,-17 1 16,17 0 0,-18-18-16,-17-18 15,0 0-15,18 1 16,0-54-16,-18 36 15,17 0-15,1-1 0,0-52 16,-1 71 0,-17-19-16,0-17 15,0 36-15</inkml:trace>
  <inkml:trace contextRef="#ctx0" brushRef="#br0" timeOffset="110399.85">29916 7585 0,'0'0'0,"-18"-18"16,0-35-16,18 36 15,-17-19 1,-1 1-16,18 17 0,0 1 16,18-19-16,-1-16 15,36-1-15,-18 17 16,-17 36-16,35 18 15,-35 0-15,17 17 16,-17 0-16,17 18 16,0-18-16,18-17 0,-18 17 15,54 1-15,-54-36 16,0 0-16</inkml:trace>
  <inkml:trace contextRef="#ctx0" brushRef="#br0" timeOffset="112285.8268">25259 10883 0,'-35'0'0,"70"0"0,-88 0 16,18 0-16,-1 0 0,1 18 15,18-18-15,17 17 16,0 1-1,70-18 1,-35 0-16,18 0 0,-17 0 16,16 0-16,19 0 0,88 0 15,-36-18-15,1 18 16,211 0 0,-141 0-16,0 0 0,18 0 15,229 0-15,-230 0 16,213 18-16,-230-18 15,194 18-15,-212-18 16,-17 0-16,-18 0 16,0 0-16,-35 17 0,-36-17 15,19-17-15,-107-1 16,-35 0 0,18 18-16,-1-17 15</inkml:trace>
  <inkml:trace contextRef="#ctx0" brushRef="#br0" timeOffset="112519.8553">28981 10654 0,'53'18'16,"-106"-36"-16,141 71 0,0 0 16,-35-36-1,53 36-15,-53-17 16,0-19-16,35 36 15,-53-18-15,-17-17 16,-1 0-16,-17-1 0,-17 1 16,-1 0-16,-35-1 15,18 1-15,-18-18 0,0 18 0,-70-18 16,52 0-16</inkml:trace>
  <inkml:trace contextRef="#ctx0" brushRef="#br0" timeOffset="113050.5431">25453 10672 0,'-18'0'15,"-17"17"-15,-18 1 16,-88 35-16,53-18 15,0-17-15,-1 17 0,1-17 16,-53 34 0,88-34-16,18 0 0,17-1 15,18 1-15,71 35 16,-1-18-16,107 18 16,-89-18-16,88 18 15,-123-35-15</inkml:trace>
  <inkml:trace contextRef="#ctx0" brushRef="#br0" timeOffset="147907.4983">10724 17992 0,'0'-18'0,"18"-17"16,0 17-16,-1 0 16,1 18-16,17 71 15,-17-18-15,35 70 16,-36-52-1,1 0-15,0-1 0,17 18 16,-17-52-16,-1-19 16,19-17-16,17-17 15,-36-1-15,1-35 16,-1 0-16,1 0 0,-18-70 16,0 70-16,0-88 15,0 88-15,-18-35 16,1 70-16,-1 36 15,18 52 1,-17-17-16,34 88 16,-17-70-16,18-1 15,-1-17-15,1 0 0,53 18 16,-18-54-16,35-17 16</inkml:trace>
  <inkml:trace contextRef="#ctx0" brushRef="#br0" timeOffset="148144.2927">11377 18080 0,'-35'53'16,"70"-106"-16,-70 141 0,17-70 0,18 17 15,35 18-15,-17-18 16,53 18-16,-36-18 15,-17-17-15,17 0 16,-18-1-16,-17 1 16,-17-18-16,-1 0 15,-17 0-15,0 0 16,17 0-16,0-18 0,-17 18 0</inkml:trace>
  <inkml:trace contextRef="#ctx0" brushRef="#br0" timeOffset="148428.3509">11606 18362 0,'36'0'16,"-72"0"-16,89 0 0,0 0 16,-35-18-16,0 1 15,-1-1-15,-17 1 0,0-19 16,0 19-16,-17 17 15,-1 0-15,0 0 16,-17 35 0,17 0-16,18-17 15,0-1-15,18 36 0,17-35 16,1 0-16,52-1 16,-35-17-16,0 0 0,35-17 15,-53-1 1</inkml:trace>
  <inkml:trace contextRef="#ctx0" brushRef="#br0" timeOffset="148894.9553">12771 18150 0,'0'0'16,"0"-35"-16,17 18 15,-34-19-15,17 19 16,-18-1-16,0 18 16,1 0-16,17 18 0,-18 35 15,0-36 1,18 18-16,0 1 0,18-1 16,0 0-16,35 18 15,-36-35-15,18-1 0,1 1 16,17 0-1,-36-1-15,-34-17 16,-36 36 0,17-36-16,1 17 0,-18-17 15,36 0-15,-1 0 16</inkml:trace>
  <inkml:trace contextRef="#ctx0" brushRef="#br0" timeOffset="149317.8809">13088 18256 0,'-18'36'15,"36"-72"-15,-53 107 0,35-54 0,-35 36 16,35-35-16,17 0 16,-17-1-16,35-34 15,1-1-15,-19 0 16,19-17-1,-19 17-15,-17-17 0,18 0 16,-36 35 0,18 35-1,0-17-15,18-1 0,-18 1 16,53 17-16,-36-35 16,36 18-16,-35-18 15,17 0 1,-17-18-16,-18 1 15,18-1-15,-18 0 0,17 1 16,1 17 0,-1 0-1,36 0-15,-35 17 16,17-17-16,1 0 0,-19 0 16,54 0-1,-54 0-15,1 0 0,0 0 0,-1 0 16</inkml:trace>
  <inkml:trace contextRef="#ctx0" brushRef="#br0" timeOffset="149968.2011">14905 18697 0,'0'0'16,"18"0"-16,-1 0 0,1-17 0,35-54 16,-18 18-1,18-53-15,-35 36 16,17-18-16,-18 17 15,1 0-15,-18 1 0,0 17 16,0 0-16,18 35 0,-18-17 16,-18 35-16,18 35 15,0-17-15,0 70 16,18-35-16,-18 53 16,17-53-16,1-18 15,0 0-15,17-17 0,18-18 16,-36 0-16,36-70 15,-17 17 1,-1-36-16,-35 37 16,35-54-16,-35 70 15,0 19-15,-17-1 16,-1 36 0,18 35-1,-18 0-15,18 0 16,0-1-16,0 1 0,0 0 0,36 0 15,-1-18-15,-17-35 16,17 18-16</inkml:trace>
  <inkml:trace contextRef="#ctx0" brushRef="#br0" timeOffset="150092.1628">15699 18256 0,'0'0'16,"-18"53"-16,0-35 0,1 17 15,17-17-15</inkml:trace>
  <inkml:trace contextRef="#ctx0" brushRef="#br0" timeOffset="150530.4374">16581 17992 0,'-36'0'0,"19"17"16,-36 36-16,35-17 15,-17-1-15,17 18 0,-17 35 16,35-53-16,0 18 16,18-35-1,34-1-15,-16-17 16,-1 0-16,0 0 0,18-35 15,-18 17 1,-35 1-16,18-1 0,-18-17 16,-18 17-16,1 1 15,-1-1-15,1 0 0,-1 18 0,0-17 16,-17-1-16,35 0 16</inkml:trace>
  <inkml:trace contextRef="#ctx0" brushRef="#br0" timeOffset="150879.8822">16933 17727 0,'18'0'32,"0"0"-32,17 0 15,0 35 1,-17-17-16,-18 35 16,0-35-16,0-1 0,-18 36 15,18-35-15,-17-1 16,17 1-16,17-18 31,18 0-31,-17 0 16,35-18-1,-18 18-15,-17 0 0,0 0 16</inkml:trace>
  <inkml:trace contextRef="#ctx0" brushRef="#br0" timeOffset="151237.5407">18168 18062 0,'0'0'15,"18"0"-15,17 0 16,0 0-16,53-17 15,-35-1-15,18 0 16,-36 18-16,18-17 16,-53-1-16</inkml:trace>
  <inkml:trace contextRef="#ctx0" brushRef="#br0" timeOffset="151606.2037">18344 17921 0,'0'88'16,"0"-176"-16,0 229 0,0-105 0,0 34 16,18-35-1,-18-17-15,18 0 0,-18-1 16,17-17-16,19 0 16,-19 0-16,19-17 15,-36-1-15,0 0 0,0 1 16,0 34-1,17 1 1,1 17-16,-1-17 16,54 0-16,17-1 15,-52 1-15,-1-18 16,0-18 0,-17 1-16,-36-19 15,0 19-15,-17-1 0,-53-17 16,53 35-16,-1-18 15,1 18-15,0 0 16,52 0 0</inkml:trace>
  <inkml:trace contextRef="#ctx0" brushRef="#br0" timeOffset="152180.8889">19808 18045 0,'18'53'0,"-36"-106"0,36 141 16,0-53-16,-1 18 15,1-18-15,-18-17 0,18 0 16,-18-36 15,-18-35-31,18 18 16,0-36-16,0 36 15,18-36-15,-1 54 16,19-1-16,-19 36 16,19 35-1,-36-18-15,17 35 16,-17-34-16,18-1 16,-18 0-16,17-17 0,1 17 15,0-35-15,-1 0 0,1-17 16</inkml:trace>
  <inkml:trace contextRef="#ctx0" brushRef="#br0" timeOffset="152397.7966">20249 18150 0,'0'53'16,"0"-106"-16,18 124 0,0-53 15,35 17-15,-18-35 16,-17 0-16,17 0 0,-18-35 15,1 17-15,-18 0 16,0-17-16,-18 17 16,1-17-16,-36 0 15,35 17-15,-17 1 16,17 17-16</inkml:trace>
  <inkml:trace contextRef="#ctx0" brushRef="#br0" timeOffset="152921.2479">20496 18221 0,'-17'0'15,"34"0"-15,-34-18 16,34-17-16,1 17 16,-18-17-16,18 18 15,35-36-15,-36 35 16,1 0-16,0 1 15,-1 17-15,-17 17 16,18 19 0,-18-19-16,0 1 0,0 0 15,0-1-15,17 1 16,-17-1-16,0 1 16,18-18 30,-18-18-30,18 1 0,-1 17-16,1 0 15,0 0 1,-1 17 0,1 1-1,0-18-15,-1 0 16,1-18-1,-18 1 17,17 17-17,1 0-15,0 0 16,-18 17 0,17-17-16,-17 18 15</inkml:trace>
  <inkml:trace contextRef="#ctx0" brushRef="#br0" timeOffset="153733.8264">20673 18168 0,'0'0'0,"17"0"16,1 0-16,-18 18 31,0 17-15,0 0-16,0-17 0,0 0 15,-18-1-15,18-34 32,18-36-17,-18 35-15,18-17 0,-18 17 16,35-17 0,-35 17-16,18 18 0,-1 35 15,1 1 1,-18-1-16,0 18 15,18-35-15,-18-1 16,17 1 0,1-18-16,-1-35 15,-17 17-15,18 0 16,0-17 0,-1 17-1,1 18-15,0 18 16,-18 0-16,17-1 15,-17 1-15,18 0 16,0-1 0,-1-17-16,1 0 0</inkml:trace>
  <inkml:trace contextRef="#ctx0" brushRef="#br0" timeOffset="154278.7784">21149 18168 0,'0'0'0,"-18"18"16,-17 17-16,35-17 0,-18-1 16,18 19-16,18-36 15,0 17-15,-1-17 16,1 0-16,0 0 0,35 0 16,-53-17-16,17-1 15,-17 0-15,18 1 0,-18-1 0,0 0 16,0-17-1,-18 35-15,36 0 16,-18 35 0,18-35-16,-1 36 15,18-36-15,-17 17 16,0-17-16,-1 0 0,1-17 0,17-36 16,-35 35-1,0-52-15,0 17 16,0-36-16,-17 36 15,17 18-15,-18 0 16,0-36-16,18 54 16,0 34-1,0 54-15,18-36 16,-18 18-16,35 53 16,-35-53-16,36 17 15,-19-34-15,18 17 16,-17-53-1,0 0 1,-18-18 0,17 18-1,1 0 1,0 0 0,-18-18-16</inkml:trace>
  <inkml:trace contextRef="#ctx0" brushRef="#br0" timeOffset="154375.2998">21555 18098 0,'0'0'16,"17"0"-16,19-18 15,-19 18-15</inkml:trace>
  <inkml:trace contextRef="#ctx0" brushRef="#br0" timeOffset="154683.6449">21749 18115 0,'-36'35'15,"72"-70"-15,-72 88 0,19-35 16,17-1-16,17 36 16,1-53-16,17 18 15,1-18-15,-19 0 16,1 0-16,0 0 16,-1-18-16,1 18 15,-36 0 1,18 18-1,-17 0 1,17-1 0,17-17-16,1 0 15,17 18-15,0-18 16,-17 0-16,17 0 16,-17-18-16,0 18 0,-18-17 31</inkml:trace>
  <inkml:trace contextRef="#ctx0" brushRef="#br0" timeOffset="155051.7521">23001 17992 0,'18'0'16,"-1"0"-16,72 0 16,-36-18-16,70-17 15,-70 35 1,53-36-16,-71 36 16,0-35-16,-17 35 15,-18-17-15,-18 17 16</inkml:trace>
  <inkml:trace contextRef="#ctx0" brushRef="#br0" timeOffset="155212.14">23266 17780 0,'35'71'16,"-70"-142"-16,88 194 16,-36-70-16,1 71 15,0-71-15,-1 0 0,1 0 16,-18-18-16,17 0 0,19 0 15,-19-17-15</inkml:trace>
  <inkml:trace contextRef="#ctx0" brushRef="#br0" timeOffset="155478.9074">23566 18150 0,'0'0'16,"17"0"-16,1 0 0,52 0 15,-34 0-15,-1 0 16,0-17-16,1-1 0,-19 18 16,1-17-16,-1-1 15,-17 0-15,-52 1 16,16 17-16,-34 17 16,34 1-16,-17 17 15,36 0-15,17 18 16,0-35-16,53 35 15,-18-35-15,53-1 16,-52-17-16,16 0 16</inkml:trace>
  <inkml:trace contextRef="#ctx0" brushRef="#br0" timeOffset="155846.472">24007 18098 0,'0'0'0,"-18"17"15,0 1 1,18-1-16,18 36 16,-18-35-16,18 0 15,-18-1-15,17 19 16,1-19-16,-18 1 0,0-1 16,-18-17-16,1 0 15,-1 0-15,-17 0 16,35-17-16,-18-1 15,0 18-15,18-17 0,18-1 16,0 0 0,-1 18-16,19 0 15,-19-17-15,54 17 16,-54-18-16,19 18 0,-19 0 16,1-18-16,0 1 15,-1 17-15,18-53 16,-17 35-16,0-17 15,-1 35-15,1-35 16,-18 17-16</inkml:trace>
  <inkml:trace contextRef="#ctx0" brushRef="#br0" timeOffset="156008.5681">24289 17939 0,'0'0'16,"-18"35"-16,18-17 0,0 70 15,18-53-15,17 53 16,-35-52 0,18-1-16,-1 0 0,1 0 15,-18-17-15,18-18 16</inkml:trace>
  <inkml:trace contextRef="#ctx0" brushRef="#br0" timeOffset="156586.8259">25541 17956 0,'0'0'15,"-35"0"-15,17 0 0,-35 18 16,36 0-16,-1-1 0,18 36 15,18-35-15,35 17 16,-18-17 0,0-1-16,36 19 15,-54-19-15,1-17 0,0 18 16,-36-18-16,0 18 16,-52-18-16,34 0 15,-34 17 1,52-17-16,1 0 15,34 0 1</inkml:trace>
  <inkml:trace contextRef="#ctx0" brushRef="#br0" timeOffset="156976.3576">25823 18098 0,'0'17'15,"0"-34"-15,36-1 16,-1 0-1,-17-17-15,-1 17 16,-17 1-16,-17-1 16,-1 18-16,-17 35 15,17-17-15,-35 53 16,35-19-16,1-16 16,34 34-16,1-52 15,17 0-15,36 17 16,-36-35-16,18 0 0,18-35 15,-36 17-15,0-17 16,-17-1 0</inkml:trace>
  <inkml:trace contextRef="#ctx0" brushRef="#br0" timeOffset="157132.2497">26070 18062 0,'18'0'16,"-36"0"-16,71 0 0,35 0 15,-17-17-15,70-19 16,-88 19-16,35-19 16,-53 19-16,-35-1 15,-17 18-15,-1 0 16</inkml:trace>
  <inkml:trace contextRef="#ctx0" brushRef="#br0" timeOffset="157353.3499">26405 17674 0,'0'0'0,"0"35"0,-17 1 15,17-1-15,-18 18 0,1 53 16,17-53 0,0 0-16,17 17 0,1-35 15,17 36 1,0-53-16,1-18 0,-19 17 15,54-17-15,-54 0 16,1-17-16,0 17 16,-1-18-16</inkml:trace>
  <inkml:trace contextRef="#ctx0" brushRef="#br0" timeOffset="157447.6838">26846 18239 0,'0'0'16,"18"0"-16,0 17 0</inkml:trace>
  <inkml:trace contextRef="#ctx0" brushRef="#br0" timeOffset="162130.8539">8908 14217 0,'-18'-18'15,"0"1"-15,1-1 16,-19-17 0,1 35-16,18-18 0,-19 18 15,-34 0-15,17 0 16,18 18-16,-18-1 15,-53 36-15,-18 0 16,71-17-16,0-19 16,18 18-16,-35 1 15,34-19-15,-17 19 16,36-19-16,17 19 16,-18-1-16,18 0 0,0 0 15,18 54-15,-18-54 16,17 53-16,-34-35 15,-1 70-15,1-70 16,-1 71 0,0-54-16,1-17 0,-1 53 15,0 0 1,18-71-16,0 1 0,0-1 16,18 0-16,0-17 15,17-1-15,0-17 16,18 18-16,53-18 15,-36 0-15,1 0 0,17 0 16,18 0-16,106-18 16,-106 18-16,-1-17 0,1 17 15,-18 0-15,-17-18 16,35 0-16,-71 18 16,0-17-16,-17 17 15,-18-18-15,0 1 16,-35-19-16,35 1 15,-18 0-15,0-18 0,18 0 16,-17-88 0,17 70-16,0-123 15,0 106-15,35-106 16,0 123-16,-17 1 16,0 17-16,-18-18 15,0 36-15,-18 17 0,0 1 16,1-1-16,-19 1 0,1-1 15,-53 0-15,35 18 16,-18 0-16,1-17 0,-106 17 16,87 0-16,-69 35 15,87-17-15</inkml:trace>
  <inkml:trace contextRef="#ctx0" brushRef="#br0" timeOffset="163348.8408">19914 13864 0,'-17'-17'0,"-1"17"16,-70-18-1,17 18-15,18 0 0,-35 0 16,-88 53-16,-18 0 15,106-36-15,-54 36 16,72-35-16,17 0 16,-35 34-1,53-34-15,-1 0 0,19-1 16,17 19-16,0-19 0,0 19 16,0-1-16,17 0 0,1 0 15,0 54-15,-1-36 16,-17-18-16,0 18 0,18 53 15,-18-54 1,-18-16-16,18 17 0,0-18 16,0 18-16,18-18 15,-18-17-15,17-1 0,1 19 16,0-19 0,17 1-16,-17 0 0,17-1 15,0 1-15,53 0 16,-35-18-16,18 17 0,-18-17 15,70 0-15,-52 0 16,-1 18-16,19-18 0,-1 0 16,88 0-1,-70-18-15,-18 18 0,36-17 16,-71-1-16,-1 0 16,-16 18-16,-19-17 0,1-1 15,0 0-15,-18 1 16,-36-1-1,19 0-15,-1-17 16,0 18-16,-17-54 16,18 18-16,-1-70 15,18 52-15,18-123 16,-18 88-16,17-88 16,1 124-16,-18-72 15,0 107-15,-35-35 16,17 52-16,-53 0 15,36 18-15,0 18 16,-36 35 0</inkml:trace>
  <inkml:trace contextRef="#ctx0" brushRef="#br0" timeOffset="166261.8025">8608 15822 0,'0'18'15,"0"-36"-15,0 53 0,17-17 0,1 70 16,-18-17 0,18-18-16,-1 17 0,-17-17 15,18 35-15,-18 71 16,0-71-16,0 0 15,18-17-15,-18 17 0,17 36 16,1-71-16,35 17 16,-36-35-16,19-17 15,34 0-15,-17-18 16,0 0-16,18 0 0,17 0 16,106 0-16,-88 0 15,17 17-15,18-17 0,0 18 16,18-18-16,176 18 15,-158-18-15,158 0 16,-159 0-16,1 0 16,-19 0-16,1-18 0,0 18 15,123-18-15,-176 18 16,70-17 0,-123 17-16,0 0 0,-18-18 15,-17 18-15,-18-35 16,-18 17-16,-17-35 15,18 36 1,-1-19-16,0 1 0,1 0 0,17 0 16,0-71-1,17 53-15,1-18 0,0 18 16,17-88-16,-18 88 16,-17-17-16,18 17 0,0 0 15,-18 18-15,0-1 16,0 1-16,0 17 0,0 1 0,-18-1 15,0 18-15,-17-18 16,0 1-16,0 17 16,-18 0-16,-53 0 15,35 0-15,1 0 0,-107 0 16,54 0 0,17 17-16,-194-17 15,124 18-15,-212-18 16,194 0-16,-36 18 0,-211-18 15,212 17-15,35-17 16,-194 36 0,229-19-16,18 1 0,0 0 15,-53-1-15,123-17 16,19 0-16</inkml:trace>
  <inkml:trace contextRef="#ctx0" brushRef="#br0" timeOffset="167808.9043">19456 16210 0,'0'0'16,"17"0"15,1 35-15,-18 1-16,18 52 15,-18-18-15,0 89 16,-18-71-1,0 89-15,18-107 16,-17 71-16,17-70 16,0-36-16,0 18 0,17 0 15,-17-18-15,18 1 16,0-36-16,-1 17 16,1 1-1,0-18-15,-1 0 0,18 0 16,1 0-16,34 18 15,-34-18-15,87 17 16,-70-17-16,123 18 16,-87-18-16,157 18 15,-122-18-15,158 17 16,-123-17-16,0 0 16,176 0-1,-141 0-15,-35 0 0,-1 0 16,1 0-16,106 0 15,-159 0-15,-1-17 0,1 17 16,0 0-16,0-18 0,-18 18 16,106-18-16,-106 1 15,53 17 1,-88 0-16,53 0 16,-88 0-16,17 0 15,-35-18 1,-35 0-1,17 1-15,0-19 16,1 1 0,17 0-16,0 0 0,0-36 15,17 36-15,19-53 16,-1 17-16,-17 0 16,-1 1-16,-17-1 0,0-17 15,0-88 1,0-1-16,-17 124 15,17 1-15,-18 16 0,0 1 16,1 35-16,-1-18 16,0 18-16,1 18 15,-1-18 1,18 18-16,-17-18 16,-1 0-16,-17 17 15,-1-17-15,1 0 16,-71 0-16,36 0 0,-142-17 15,89 17-15,-36-18 16,-229 0 0,176 18-16,-35 0 0,0-17 15,-264-1-15,264 18 16,0 0-16,-476 35 16,352-17-1,230 0-15,-53-18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23T01:39:03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8008 8402 0,'-18'0'31,"18"18"31,0 16-46,18-16-16,0 51 16,-1-16-16,36 17 15,0-36-15,35 36 16,-35-35-16,0-18 16,0 18-16,0-35 0,53 34 15,-53-34-15,35 0 16,-53 0-16,-17 0 15,17-16-15,-17-2 16,-18 0-16,-35 1 16,17 0-16</inkml:trace>
  <inkml:trace contextRef="#ctx0" brushRef="#br0" timeOffset="517.6906">7973 8837 0,'0'0'15,"0"18"-15,-18 0 0,18-2 16,-17 2 0,17-36 30,-18-16-30,0 16-16,18-16 16,-17-19-16,17 19 15,0-36-15,0 35 16,0 1-16,0-2 16,17 2-16,1 17 0,-18-1 15,35-16-15,-17 34 16,-1-18-16,1 18 0,0-18 15,-1 18-15,36 0 16,-17 0-16,16 0 16,-34 0-16,17 0 15,-17 18-15,17-18 0,-17 0 16</inkml:trace>
  <inkml:trace contextRef="#ctx0" brushRef="#br0" timeOffset="5700.246">3581 11187 0,'0'-18'31,"53"18"-15,-18 0-16,-17 0 0,52 0 15,-52 18-15,35-18 16,-36 17-16</inkml:trace>
  <inkml:trace contextRef="#ctx0" brushRef="#br0" timeOffset="6413.0219">12735 10299 0,'0'-18'15,"18"18"-15,35 0 16,0 0-16,70 0 16,-52 0-16,-1 0 15,1 0-15,-18 0 0,-18 0 16,18 0 0</inkml:trace>
  <inkml:trace contextRef="#ctx0" brushRef="#br1" timeOffset="28034.9453">8908 2644 0,'0'0'0,"0"16"15,53 20 1,-18-2-16,0 1 15,18 0-15,-18 18 0,18-19 16,35 35-16,-35-33 16,-17-2-16,-1-16 15,0-1-15,0 1 16,-17-18-16,-18-18 16</inkml:trace>
  <inkml:trace contextRef="#ctx0" brushRef="#br1" timeOffset="28212.0123">9419 2644 0,'0'0'0,"-35"52"16,17-18-16,-17 1 0,17 0 0,-17 0 16,-18 70-1,36-53-15,-1-18 0,0 19 16,1-19-16,34 36 15,-17-35-15</inkml:trace>
  <inkml:trace contextRef="#ctx0" brushRef="#br1" timeOffset="28400.8584">9737 3095 0,'-18'36'0,"18"51"16,18-210-16,-54 280 0,54-105 15,0-17-15,-1-17 0,36 0 16</inkml:trace>
  <inkml:trace contextRef="#ctx0" brushRef="#br1" timeOffset="28890.0001">10231 2591 0,'-18'0'0,"18"18"16,18-18-1,-1 17 1</inkml:trace>
  <inkml:trace contextRef="#ctx0" brushRef="#br1" timeOffset="29001.9509">10301 2853 0,'0'0'16,"18"16"-16,-1-16 16</inkml:trace>
  <inkml:trace contextRef="#ctx0" brushRef="#br1" timeOffset="29614.7579">11254 2469 0,'17'0'16,"-17"52"0,18-16-16,0 67 15,-1-67-15,-17 16 16,0-17-16,18 17 0,-18 0 15,17-17-15,-17-17 16,18-2-16,-18 2 16</inkml:trace>
  <inkml:trace contextRef="#ctx0" brushRef="#br1" timeOffset="29808.1811">11748 2853 0,'17'16'16,"1"-16"0,-1-16-1</inkml:trace>
  <inkml:trace contextRef="#ctx0" brushRef="#br1" timeOffset="29964.6628">12083 2869 0,'17'0'15,"1"0"-15,0-16 16,-1 16-1,1-18-15,-1 18 0</inkml:trace>
  <inkml:trace contextRef="#ctx0" brushRef="#br1" timeOffset="30099.8759">12453 2817 0,'0'0'0,"18"0"0,-1 0 16,1 0-1,0-17-15,-1 17 16,1-17-16</inkml:trace>
  <inkml:trace contextRef="#ctx0" brushRef="#br1" timeOffset="30225.696">12700 2800 0,'18'0'16,"17"0"-1,-35-17 1</inkml:trace>
  <inkml:trace contextRef="#ctx0" brushRef="#br1" timeOffset="30452.4931">13159 2469 0,'17'0'15,"-34"0"-15,34 18 0,-17 16 0,0 36 16,0-17-16,0-1 16,0 0-16,0-17 0,36 51 15,-19-51 1,1-17-16,-1 0 0,19-18 15</inkml:trace>
  <inkml:trace contextRef="#ctx0" brushRef="#br1" timeOffset="31309.075">13547 2644 0,'0'0'15,"-18"16"1,0 2-16,1 17 0,-1-18 0,0 53 15,18-35-15,18-17 16,17 33-16,1-33 16,34-18-1,-52 0-15,17-18 0,18-17 16,-18-17 0,-35 18-16,0 16 15,-17-17-15,-1 18 0,-17 0 0,-36-1 16,36 18-16,-18-18 15,18 18 1,17 18-16,36 0 16,35-18-1,-18 17-15,0-17 0,18 0 16,-18 0-16,1 0 0,34 0 16,-52-17-16,17 17 15,-17 0-15,-18-18 16,17 18-16,-34 0 15,-1 18-15,-17-1 16,17 0 0,18 1-16,0-1 15,0 18-15,0-18 0,0 1 0,18 0 16,35 33-16,-18-33 16,0 0-1,-17-18-15,0 0 16,-18-18-1,-18-17 1,0 17-16,18-16 0,-17-18 16,-1 34-16,18 1 15,0-1-15,0 1 16,18 0-16,-1 17 0,19 0 16,17 17-1,-18 0-15,0-17 16,0 0-16,1 18 0,34-18 15,-34 0 1,-1 0-16,-18 0 0,1 0 16,-36 0-1,-17 0 1,0 17-16,17 35 16,18-34-16,0 0 15,0 16-15,18-17 0,0 1 0,52-18 16,-35 0-1,1 0-15,52-18 16,-53 1-16,-17-1 0,-1 2 16,1-20-16,-18 2 15,0-1-15,-18 17 0,-17-16 16,0 16-16,-53-34 16,35 35-16,17 17 15,-16-18-15,16 18 0</inkml:trace>
  <inkml:trace contextRef="#ctx0" brushRef="#br1" timeOffset="31855.6407">9137 3844 0,'0'0'16,"35"87"-16,1-35 0,34 35 15,-35-35 1,1-17-16,17 0 0,-18 0 15,0-1-15,0-16 0,-17 0 0,0-1 16</inkml:trace>
  <inkml:trace contextRef="#ctx0" brushRef="#br1" timeOffset="32033.3804">9331 3931 0,'-53'34'0,"106"-68"0,-124 104 16,54-18-16,-18 35 16,17-35-16,0-17 0,18-1 15,18 19 1,0-36-16,-1 0 0,1-17 16</inkml:trace>
  <inkml:trace contextRef="#ctx0" brushRef="#br1" timeOffset="32237.4117">9631 4174 0,'0'0'0,"17"0"15,19 18-15,-19-1 16,-17 19-16,-17-20 16,-1 20-16,0-2 15,1-17-15,17 19 0,0-2 16,0-16-16,17-18 15,19 0-15,-1 0 0,0 0 16,1-18-16,34-16 16</inkml:trace>
  <inkml:trace contextRef="#ctx0" brushRef="#br1" timeOffset="32489.5978">10160 3983 0,'0'0'0,"18"0"0,-1 18 15,1-18-15,-18 17 16,18 0 0,-1 1-16,-17 17 15,0-18-15,0 0 0,0 18 16,18-18-16,-18 1 0,0-1 15,17 1-15,1-18 16,-18-18 0</inkml:trace>
  <inkml:trace contextRef="#ctx0" brushRef="#br1" timeOffset="34279.9595">11271 3879 0,'-17'0'0,"-1"17"0,-17-17 15,17 17-15,0 1 16,-17 69 0,18-35-1,87 35 1,-35-70-16,18-17 0,106 0 16,-71-17-1,-17-52 1,-54 51-16,-34-69 15,-1 53-15,-17 16 16,-18 0-16,18 1 0,-54 0 16,37 17-1,16 17 1,19 0-16,17 1 0,17 0 16</inkml:trace>
  <inkml:trace contextRef="#ctx0" brushRef="#br1" timeOffset="34586.3455">11800 4174 0,'18'0'16,"0"-17"-1,-1 17-15,1-17 16,0 17-1</inkml:trace>
  <inkml:trace contextRef="#ctx0" brushRef="#br1" timeOffset="34730.085">12065 4140 0,'0'0'0,"18"0"16,-1-18-1,1 18-15,0 0 16</inkml:trace>
  <inkml:trace contextRef="#ctx0" brushRef="#br1" timeOffset="34862.9012">12259 4192 0,'0'-18'15,"18"1"-15,-1 0 16,1-1-16</inkml:trace>
  <inkml:trace contextRef="#ctx0" brushRef="#br1" timeOffset="35085.7048">12577 3844 0,'0'18'16,"0"33"-16,0-15 16,17 68-16,1-35 15,17 36 1,-17-53-16,-1 0 15,1-17-15,-18-1 0</inkml:trace>
  <inkml:trace contextRef="#ctx0" brushRef="#br1" timeOffset="41686.2102">6597 2696 0,'0'-18'0,"0"0"15,0 36 1,0 52 0,0 51-16,18-50 15,17 33 1,-17-53-16,17-15 0,35-2 15,-34-34-15,-1 0 16,18-34-16,-18-2 16,-17 2-16,-18-18 0,0 17 15,0-17 1,0 34-16,0 36 16,17 34-1,1-17-15,0 0 16,17-18-16,35 1 15,-34-18-15,-19 0 0,19 0 16,-19-35-16,19-17 16,-36 16-16,0 2 15,-18-19-15,0 19 0,-35-18 16,36 17-16,-19 17 16,19 18-1,34 35 1</inkml:trace>
  <inkml:trace contextRef="#ctx0" brushRef="#br1" timeOffset="41837.0495">7549 2974 0,'0'0'0,"18"18"0,-18 16 15,18-16-15,-18-1 16,35 35-16,-17-17 15</inkml:trace>
  <inkml:trace contextRef="#ctx0" brushRef="#br1" timeOffset="42393.0029">6668 3862 0,'0'0'16,"-18"34"-16,18 1 15,0 17-15,0-17 0,18 69 16,-1-69-16,1 0 16,-1-18-16,19 1 0,-1-18 15,18 0 1,-18-18-16,18-51 15,-35 34-15,-18-17 16,0 34-16,0 1 16,-18 34-16,18 36 15,0-36-15,18 18 16,35 34 0,-18-51-16,0 16 0,-17-34 15,17 0-15,36-16 16,-54-2-16,1 0 0,-18-17 15,0 1-15,-18-36 16,1 35-16,-1 1 16,0 16-16,1-16 0,-1 16 15,0 0-15</inkml:trace>
  <inkml:trace contextRef="#ctx0" brushRef="#br1" timeOffset="42649.2809">7514 3879 0,'0'0'15,"35"0"-15,-17 0 0,0 0 16,-1 34 0,1 2-16,-18-20 0,0 54 15,0-52-15,0 17 16,0-18-16,0 18 15,18-18-15,-1-17 16,19 0 0,-1 0-16,-18 0 0,19-17 15,-19 17-15,1 0 0,0 0 16</inkml:trace>
  <inkml:trace contextRef="#ctx0" brushRef="#br1" timeOffset="79403.9944">5821 17137 0,'-18'0'16,"1"0"-16,-1 0 31,0 0-15,18-18-1,-17 18 1,17 18-16,-18-18 16,18 17-16,-18-17 15,18 17-15,0 1 16,18-18-1,-18 18 1,18-18-16,-18-18 16,17 18-16,-17-18 15,18 18-15,-18-17 16,-18 17 0,1 0-16,-1 0 0,-17 0 15,17 17-15,0 1 16,1 0-16,-1-1 15,18 0-15,18-17 16,-1 0-16,1 0 16,17 0-1,-17-17-15,17 0 0,-35-1 16,18 18-16,0-18 16,-36 1-1,0 17-15,-17 0 16,17 17-16,1 1 15,-1 0 1,18-1-16,18-17 16,17 0-16,0-17 15,-17-1-15,0 18 16,-1-35 0,-17 18-16,-17 17 15,-1 0-15,-17 0 16,17 0-16,0 0 15,1 0-15,17 17 16,17 0 0,19-17-1,-1 0-15,-17-17 0,34 0 16,-34-1-16</inkml:trace>
  <inkml:trace contextRef="#ctx0" brushRef="#br1" timeOffset="80602.7686">5750 17102 0,'-17'17'16,"17"1"0,0-1 77,0 0-77,0 1 0,0-36 46,-18 18-31,18-17-31,-18 17 32,18-17-17,-17-1 1,17 1-1,-18-18 1,0 18-16,1-18 16,17 0-16,-53-34 15,35 17-15,1-1 0,-54-69 16,18 35 0,36 53-16,-1-1 15,0 17-15,1 1 16,-1 17-16,18-17 15,0-1 1,18 0-16,-18 2 16,0-2-1,-18 1 1,18-1 15,-18 1-15,18 0-16,-17-1 15,17 0 1,-18 18-16</inkml:trace>
  <inkml:trace contextRef="#ctx0" brushRef="#br1" timeOffset="80894.1137">5168 16406 0,'-17'0'0,"34"-17"15,-17-18 1,0 0-16,18 17 16,-18-34-16,0 17 15,0 1-15,0 16 0,0-16 16,0 16-16,-18 1 16,18 34-1,35 35 1,1-16-16,-1-2 15,-17 1-15,17-18 0,0 0 16,-17 1-16,0-18 0,17 18 16,-18-18-16,-17-18 15,0 0 1</inkml:trace>
  <inkml:trace contextRef="#ctx0" brushRef="#br1" timeOffset="81276.107">5362 16249 0,'0'0'0,"-17"-17"0,-1 17 16,0-18-16,36 18 47,0 18-32,-1-1-15,36 1 16,-18-1-16,18 0 0,18 19 15,-36-19-15,18 0 16,18 18-16,-54-35 16,1 18-16,17-2 15,-17-16-15,-18 18 0</inkml:trace>
  <inkml:trace contextRef="#ctx0" brushRef="#br1" timeOffset="81605.8924">5768 16319 0,'18'18'0,"-1"-1"15,1 0-15,17 18 16,-17-17-16,17-2 0,-17-16 16,-1 18-16,1 0 15,0-18-15,-18 17 16,-18-17 0,-17 0-16,17 0 15,-17 0-15,17 0 16,0 0-1,18-17-15,18-1 16</inkml:trace>
  <inkml:trace contextRef="#ctx0" brushRef="#br1" timeOffset="81890.2425">5980 16458 0,'0'-18'15,"0"2"1,0-19 0,-18-17-16,18 16 15,-18 2-15,1-35 16,-19-19-1,19 53-15,17 1 0,-18 16 16,18 1-16,0-18 16,0 18-16,0 34 15</inkml:trace>
  <inkml:trace contextRef="#ctx0" brushRef="#br1" timeOffset="82167.8676">5750 16041 0,'0'0'16,"18"0"0,0-18-1,-18 1-15,17 0 16,-17-1-16,0 1 16,0-1-16,0-16 15,0 16 1,0 0-1,0 1-15,18 17 16,-18-17 0,17 34-16,1-17 15,0 17 1,-1 1-16,1 0 16,0-18-16</inkml:trace>
  <inkml:trace contextRef="#ctx0" brushRef="#br1" timeOffset="82434.5567">5944 15902 0,'-17'17'15,"34"-17"1,1 35-1,0-18-15,35 18 16,-36 0-16,18-18 0,-17 0 16,35 1-16,-35-1 15,-1 1-15,1-18 0,0 0 16,-1 0 0,-17-18-1,-17 18 1</inkml:trace>
  <inkml:trace contextRef="#ctx0" brushRef="#br1" timeOffset="82728.1316">6191 16006 0,'0'17'15,"18"1"1,0-1-16,17 0 15,-18 1-15,1-1 16,0-17 0,-18 18-16,17-18 15,-17 17-15,-17-17 16,-1-17 0,0 17-16,1 0 15,-18-18-15,52 18 47</inkml:trace>
  <inkml:trace contextRef="#ctx0" brushRef="#br1" timeOffset="82995.0867">6315 16058 0,'0'-17'31,"0"-1"-15,0 1-16,0 0 0,-18-1 16,18-17-16,-18 18 0,1-36 15,-1 36-15,18-18 16,-17 0-16,-1 19 0,18-20 15,-18 19-15,18 0 0,-17 17 32</inkml:trace>
  <inkml:trace contextRef="#ctx0" brushRef="#br1" timeOffset="83229.373">6156 15745 0,'0'0'16,"-18"0"-16,1 0 15,-1-18 1,18 1-1,0 0-15,18 17 79,-18-18-79,17 18 15,1 18 1,0-18-16,-1 0 15</inkml:trace>
  <inkml:trace contextRef="#ctx0" brushRef="#br1" timeOffset="83594.8919">6156 15640 0,'0'0'16,"0"18"-16,18-18 16,17 17-1,-17-17-15,-1 18 16,18 34 0,1-34-16,-19-2 0,19 19 0,-1-17 15,-17-1-15,17 0 16,-18-17-16,1 18 15,0-18-15</inkml:trace>
  <inkml:trace contextRef="#ctx0" brushRef="#br1" timeOffset="86125.1504">6509 15866 0,'0'36'0,"17"-36"32,-34-18-1,17-17-16,-18 18-15,18-36 16,-18 37-16,18-37 16,-17 18-16,-1 0 15,1-17-15,-1 0 16,18 35-16,-18 17 16,36 0 15,-18 17-16,0 1 32,18-18-31,-18 17-16,17 0 16,1 1-1,-1-1-15,1-17 0,0 35 16,17 0-16,-17-35 15,-1 17-15,1 0 0,0 1 16,-18-36 31,-18-16-31,18 16-16,0 1 15,-18-1-15,18-34 16,-17 35-16,17 0 15,-18-1-15,18-17 16,-18 35-16,18-17 16,-17 17-1,34 17 1,1 1 0,0-1-1,-1 18-15,1-18 0,0 18 16,-1-18-16,19 18 15,-19-17-15,-17-1 16,18-17-16,-18 17 16,0-34-1,-18 0 1,18-18-16,-17 17 16,17-16-16,-18 16 0,18-16 15,-18 16-15,1-34 16,17 35-16,-18-1 15,18 0-15,18 18 32,-1 18-17,1 0 1,17-1 0,-17-17-16,-18 17 0,17-17 15,1 0-15,0 18 16,-18-36 15,0 1-15,0 0-16,-18-1 15,18 0-15,0 1 0,-18-17 16,18 16-16,0 0 16,0 2-16,0-2 15,-17 18-15,17-18 0,17 18 47,-17 18-31,36 0-16,-19-2 15,19 2-15,-1 0 16,-17-18 0,-1 17-1,-17-34 16,0-1-15,-17 0-16,17 2 16,-18-20-1,18 19-15,-18 0 0,18-1 16,-17 18 0,34 0-1,1 18 1,0-1-16,17 0 15,-18 1 1,1 0-16,0-2 16,-18 2-1,17 0-15,-17-36 47,0 0-47,0 2 16,-17-2-16,17 0 15,17 1 17,1 17-17,0 0 1,-1 17-16,1 1 16,17 0-1,-17-18-15,-18 16 16,17-16-1,-17-16 1,0-2-16,0 0 0,-17 1 16,17 0-16,0-1 15,17 18 32,1 18-31,0-18-16,-1 17 15,1-17-15,0-17 16,-18-1 0,0 1-1,0-1 1,0-16-16,0 16 16,0 1-1,17 34 16,1-17-31,-18 18 16,35-18-16,-35 17 16,18-17-16,0 0 15,-1 0-15,-17-17 32,0-1-17,-17 1-15,17-18 16,0 18-1,17 17 17,1 0-17,-18 17-15,17-17 0,-17 18 16,18-18-16,-18-18 47,-18 1-32,18-1-15,0 1 16,0 0 0,18 17-1,0 17 1,-18 0-16,17 1 16,1-18-1,0 0 1,-18-18-1,0 1 1,0 0-16,-18 17 16,18-18-1,18 36 17,-18-1-32,35-17 15,-17 0 1,-1 0-1,-17-17 1,-17 17-16,17-18 16,-18 0-16,0 1 15,36 17 17,-18 17-17,18-17-15,-1 0 16,-17 18-16,18-18 15,-18-18 17,-18 18-17</inkml:trace>
  <inkml:trace contextRef="#ctx0" brushRef="#br1" timeOffset="87332.2374">7585 14909 0,'0'18'47,"0"0"-47,0-1 15,0 0 1,17-17-16,1 0 16,0-17-1,-1 0-15,-17-1 16,0 0-16,0 2 0,0-2 16,-17 0-1,-1 18 1,0 0-16,1 18 15,-1 16-15,18-16 16,18 17 0,17-18-1,-17-17-15,-1 0 0,1 0 16,0 0-16,-1-17 16,-17 0-16,0-1 15,-17-16-15,-1 34 16,0-18-16,1 18 15,-1-18-15,0 18 0,1 0 16,17 18 0,0 0-1,35-2-15,-17 2 16,-1-18-16,19 0 16,-19 0-16,-17-18 15,18 18-15,-18-34 16,0-1-1,-18 18-15,18-1 16,-17 1-16,-1-1 0,0 18 0,1-16 16,-1 16-1,18 16-15,-18 19 16,36 0 0,-18 0-16,18-17 0,-1-18 15,1 16-15,0 2 16,-1-18-16,1-18 0,-1 2 15,-17-20 1,0 19-16,0 0 16,-17-1-16,-18 1 15,17-1-15,0 18 0,1-16 16,-1 16 0,0 16-16,1 2 0,17 17 15,0-1-15,0-16 16,17 0-16,1-2 0,0 2 15,35-18-15,-36 0 16,18 0-16,-35-18 16,0 2-1,0-2-15,0 0 0,-17 1 16,-1 17-16,-17-17 16,17-1-16,-17 36 15,17-18-15,1 34 16,-1-34-16,36 36 15,-18-20-15,70 2 16,-52-18 0,0-18-16,-1 18 0,-17-16 15,0-2 1,-17 0-16,-19 1 16,19 0-16,-1 17 15,0 0 1,1 0-16,-1 17 15,18 0-15,18 1 16,-1 16-16,19-34 16,-19 0-16,1 0 15,0 0-15,-1 0 0,-17-16 16,-17 16 0,17-18-16,-18 18 15,0 0-15,1 0 16,-1 0-16,-17 0 15</inkml:trace>
  <inkml:trace contextRef="#ctx0" brushRef="#br1" timeOffset="95141.6594">23707 17519 0,'0'-17'16,"17"17"-16,-34 0 16,-1 17-1,0 1 1,18-1-16,-17 1 15,17 16 1,17-34-16,19 18 16,-19-36-16,36 1 15,-35 0-15,0-1 16,-1-17-16,-34-17 16,17 35-1,-36-18-15,19 18 0,-54-1 16,53 18-16,-17 18 15,0-1-15,0 35 16,17-17-16,18-18 16,18 1-16,-1-1 15,18 1-15,1-18 0,-1 0 16,53-18-16,-52 18 16,-1-35-16,-35 18 15,0 0-15,0-1 16,-18 1-16,1 17 0,-19-17 0,-17 17 15,36 0 1,-19 0-16,1 17 16,35 0-16,-18 1 0,36-1 15,17 0 1,1-17-16,-19 18 0,19-18 16,-1 0-16,-17 0 15,-1 0-15,-17-18 16,-35 18-1,0-17-15,17 17 16,0 0-16,1 0 0,-1 0 16,36-17-1,-1 17 1</inkml:trace>
  <inkml:trace contextRef="#ctx0" brushRef="#br1" timeOffset="95636.9693">23671 17502 0,'0'0'16,"-17"0"-16,17-17 47,17 17-32,-17-35 1,0 18-16,0-1 15,0-34-15,0 17 16,0 1-16,0-19 16,0 19-16,0-2 0,0-33 15,18-1 1,0 18-16,-1-17 16,-17 33-16,0 2 0,0 17 15,0-1 1,-17 36-1,17-1-15,0 17 16,0-16 0,-18 0-1,18-1-15</inkml:trace>
  <inkml:trace contextRef="#ctx0" brushRef="#br1" timeOffset="95930.7717">23530 16911 0,'18'0'32,"17"0"-32,18-18 15,-35 0-15,17 18 16,-17-34 0,-1 17-16,1-1 15,-18 1-15,0 0 0,0-1 16,0 0-16,18 36 31,-1 0-15,-17-1-1,36 18-15,-19-18 16,1-17 0,-1 0-1</inkml:trace>
  <inkml:trace contextRef="#ctx0" brushRef="#br1" timeOffset="96282.7012">23742 16789 0,'-18'0'16,"18"-17"0,18-1-1,-18-17-15,18 18 16,-1-18-16,19-52 16,-19 35-16,18-52 15,-17 51-15,0-51 16,-1 69-16,-17 1 15,0 16-15,0 0 0,0-16 16,0 51 15,-17 0-15</inkml:trace>
  <inkml:trace contextRef="#ctx0" brushRef="#br1" timeOffset="96582.4111">23724 16249 0,'18'-17'16,"0"-1"-16,-1 2 16,19-20-16,-19 19 15,1 0-15,-1-1 16,1 1-16,0-1 15,-1 1-15,1 17 16,-18 17 0,18 18-16,-18-17 15,0 16-15,0 2 16,17-20-16,-17 2 16,18-18-1,0 0-15,-18-18 31</inkml:trace>
  <inkml:trace contextRef="#ctx0" brushRef="#br1" timeOffset="96970.9103">23865 16128 0,'18'0'16,"0"-18"0,-1 1-16,1-18 0,0 18 15,-18-18-15,35-17 16,-17 17-16,-18 0 15,17 17-15,-17-16 0,0-1 16,18 1-16,-18-2 0,35-16 16,-35 35-16,0-1 15,18-16-15,-1 34 16,-17-18 0</inkml:trace>
  <inkml:trace contextRef="#ctx0" brushRef="#br1" timeOffset="97293.3418">23971 15588 0,'18'-17'16,"-18"0"-16,35-18 16,-17 17-1,-1 1-15,1 0 16,0-1-16,17 0 0,0-16 16,-17-1-16,0 17 15,-18 2-15,0 32 16,0 2-1,0 0-15,0 16 16,0 19-16,0-36 16,0 0-16,17 18 15,-17-17-15,0-1 0,18-17 16,-18 17 0,-18-17-16</inkml:trace>
  <inkml:trace contextRef="#ctx0" brushRef="#br1" timeOffset="97694.8337">24130 15519 0,'0'-18'47,"0"1"-47,0 0 15,18-1-15,-18 0 0,17-16 16,-17-1-16,18 1 0,17-89 31,-17 54-31,-1 34 16,1 18-16,-18-18 15,0 18-15,18 17 16,-36 0 31,18 17-47</inkml:trace>
  <inkml:trace contextRef="#ctx0" brushRef="#br1" timeOffset="97923.2361">24201 15101 0,'0'18'15</inkml:trace>
  <inkml:trace contextRef="#ctx0" brushRef="#br1" timeOffset="99240.3207">24201 15101 0,'0'0'16,"70"-35"-16,-70 18 0,18 17 0,-18-17 15,0-1 1,0 0-16,0 1 31,-18 34-15,-17 1-1,35 0-15,-18 16 0,18 1 16,18-17-16,-1-1 16,19 0-16,-1-17 15,0 0-15,-17 0 16,17-17-16,1 0 0,-1-18 16,-18 0-16,1-18 15,-18 36-15,0 0 16,-18-18-16,-17 1 15,18 16-15,-19 18 16,19 0-16,-1 0 0,0 18 16,1-2-16,-1 37 15,18-36-15,0 18 16,18-17-16,-18 16 0,35 1 16,0-17-16,-17-18 15,0 0-15,-1 0 0,18-18 16,-35 1-1,18-1-15,-18 1 0,0 0 16,0-1-16,-18 0 0,1 1 16,-1 0-16,1 0 15,-19 17-15,19 0 16,-1 0-16,0 17 16,18 0-16,-17 0 0,17 1 15,0 34-15,17-34 16,-17-1-16,36 1 0,-19-1 15,1-17-15,17 0 16,0 0-16,-17-17 16,0-18-1,-18 17-15,0-16 0,-36-2 16,1 19-16,18 0 16,-19 17-16,19-17 0,-36 34 15,35-17-15,18 17 16,-18-17-16,18 17 0,0 1 15,18 17 1,0-18-16,17 1 0,0-1 16,18-17-1,-35 0-15,-1-17 16,-17-1-16,-17-34 16,-1 52-1,1-18-15,-1 1 0,0 17 16,1 0-16,-19 0 15,36 17-15,-17 1 16,17 0-16,0-1 0,17 0 16,1 1-16,17-1 15,-17 1-15,0-18 16,-18-18 15,-18 1-15,0-1-16,1 1 15,-1 17 1,36 0 15,-1 0-15,1 0 0,-18 17 62,0 1-63,0-1-15,18-17 16,-18 18-16,17-18 0,1 17 16,-1-17-16,-17-17 31,-17-1-31,17 1 15,-18-1-15,1 18 0,-1-17 16,-17 0-16,35-1 16,-18 18-16,36 0 15,-1 35 1,1-18-16,0 1 16,-1-1-16,18 1 15,-17-1-15,0-17 16,-1 0-16,-34 0 15,-1 0 1,0-17 0,1 17-16</inkml:trace>
  <inkml:trace contextRef="#ctx0" brushRef="#br1" timeOffset="150986.3323">11165 3270 0,'18'0'0,"0"0"15,-1 0 1,19 0 0,-19 0-16,1 0 15,17 0-15,-17 0 0,17-18 16,18 18-16,0 0 0,88 0 15,-53 0-15,18-17 16,18 17-16,17-17 0,194-1 16,-141 18-1,-18 0-15,177 0 16,-177 18-16,-17-1 0,0-17 16,0 17-16,-1-17 0,125 0 15,-160-17-15,124 0 16,-159-1-1,36-17-15,-89 18 16,-17 17-16,-36 0 16</inkml:trace>
  <inkml:trace contextRef="#ctx0" brushRef="#br1" timeOffset="152382.7825">11165 4505 0,'36'0'16,"52"-17"-1,-18 17-15,142-18 16,-88 18-16,123 18 15,-124-18-15,0 17 16,1 1-16,-18-18 0,0 0 16,70 16-16,-88-16 15</inkml:trace>
  <inkml:trace contextRef="#ctx0" brushRef="#br1" timeOffset="153852.0666">12083 5775 0,'17'0'16,"1"0"0,17 0-16,-17 0 15,17-17-15,36 17 16,-18 0-16,-18 0 0,18-17 15,-36 17 1,19 0-16</inkml:trace>
  <inkml:trace contextRef="#ctx0" brushRef="#br1" timeOffset="154417.5962">12947 5445 0,'0'17'31,"18"35"-31,-1-16 16,1 33-16,-18-35 15,35 36 1,-17-35-16,-1-1 0,36 2 16,-35-20-16</inkml:trace>
  <inkml:trace contextRef="#ctx0" brushRef="#br1" timeOffset="154580.5727">13458 5758 0,'18'0'0,"0"0"15,-1-17 1,1 17-16,0 0 15</inkml:trace>
  <inkml:trace contextRef="#ctx0" brushRef="#br1" timeOffset="154728.4798">13811 5741 0,'18'0'31,"0"0"-15,-1-18-16</inkml:trace>
  <inkml:trace contextRef="#ctx0" brushRef="#br1" timeOffset="154857.8248">14041 5723 0,'0'-18'31</inkml:trace>
  <inkml:trace contextRef="#ctx0" brushRef="#br1" timeOffset="155268.5724">14640 5358 0,'0'17'15,"18"35"1,-18-34-16,18 16 0,-1 53 15,-17-52-15,18 53 16,-1-54 0,1 1-16,0-1 0,-18 2 15,17-20-15,-17 20 16</inkml:trace>
  <inkml:trace contextRef="#ctx0" brushRef="#br1" timeOffset="174032.4785">12982 12335 0,'-17'0'0,"34"17"31,36 35-15,-18-16-1,1-2-15,-19 1 16,19-1-16,-1 2 0,0-2 0,18 18 16,-35-35-16,-1 1 15,1 16 1,-36-34 0</inkml:trace>
  <inkml:trace contextRef="#ctx0" brushRef="#br1" timeOffset="174217.9245">13300 12387 0,'-36'53'15,"72"-106"-15,-89 140 0,18-52 16,-36 69-16,36-52 16,-18 53-16,18-53 15,35 17 1,0-34-16,17 0 15,18-18-15,-17-17 16</inkml:trace>
  <inkml:trace contextRef="#ctx0" brushRef="#br1" timeOffset="174383.0288">13423 12631 0,'18'17'16,"-18"35"-16,17-18 15,-17-16-15,18 52 16,0-53-16,-1 19 16,-17-20-16,36 19 15</inkml:trace>
  <inkml:trace contextRef="#ctx0" brushRef="#br1" timeOffset="174928.924">13864 12283 0,'0'0'15,"18"16"1,-1 2 0,-17 0-1,18-18-15</inkml:trace>
  <inkml:trace contextRef="#ctx0" brushRef="#br1" timeOffset="175054.8453">13935 12613 0,'0'0'16,"17"18"-16,1-18 0</inkml:trace>
  <inkml:trace contextRef="#ctx0" brushRef="#br1" timeOffset="175768.6868">14658 12248 0,'0'0'0,"-18"0"15,-17 0-15,17 17 16,1 17-16,-19 19 15,36-18-15,-17 18 16,17-19-16,0 1 0,0-1 16,35 18-16,0-34 15,-17 0-15,17-1 0,18-17 16,-18-17-16,18-19 16,-35 2-1,17-18-15,-35 17 16,0 17-16,-17-16 15,-1 16-15,0-17 0,-35 18 16,18 0-16,-18 17 16,53 17-16,-17 18 15,34-18-15,-17 1 16</inkml:trace>
  <inkml:trace contextRef="#ctx0" brushRef="#br1" timeOffset="176024.0466">15117 12579 0,'0'0'0,"17"0"16,-17-18-16,18 18 15,-1-18 1</inkml:trace>
  <inkml:trace contextRef="#ctx0" brushRef="#br1" timeOffset="176167.9652">15346 12543 0,'0'0'0,"17"0"16,1 0 0,0 0-16</inkml:trace>
  <inkml:trace contextRef="#ctx0" brushRef="#br1" timeOffset="176300.6536">15540 12509 0,'18'0'32,"-1"0"-32,1 0 15</inkml:trace>
  <inkml:trace contextRef="#ctx0" brushRef="#br1" timeOffset="176568.4452">15910 12196 0,'18'17'16,"-18"35"-16,0-18 15,18 54-15,-1-53 16,-17 17-16,18 0 0,-1-17 16,1-1-16,0 36 15,-18-53-15,17 1 0,-17 0 16</inkml:trace>
  <inkml:trace contextRef="#ctx0" brushRef="#br1" timeOffset="177042.0632">13018 13570 0,'52'18'16,"-16"16"-16,34 18 16,-34-17-16,-1-17 15,0 16-15,18 19 16,-35-36-16,-1 0 0,1-17 16</inkml:trace>
  <inkml:trace contextRef="#ctx0" brushRef="#br1" timeOffset="177169.3127">13229 13588 0,'0'69'16,"0"-138"-16,-17 173 0,17-17 16,0-52-16,17-1 15</inkml:trace>
  <inkml:trace contextRef="#ctx0" brushRef="#br1" timeOffset="177401.2107">13511 13796 0,'0'0'0,"18"0"0,0 0 0,17 35 15,-35-18 1,-18 35-16,1-34 15,-1-1-15,-17 18 16,35-18 0,35-17-16,18 0 15,-18-17 1,36 17-16</inkml:trace>
  <inkml:trace contextRef="#ctx0" brushRef="#br1" timeOffset="177847.8413">14076 13518 0,'17'0'31,"1"0"-15</inkml:trace>
  <inkml:trace contextRef="#ctx0" brushRef="#br1" timeOffset="177986.1908">14093 13727 0,'18'17'15,"0"-17"-15,-1 0 16,1 0 0</inkml:trace>
  <inkml:trace contextRef="#ctx0" brushRef="#br1" timeOffset="178414.8512">14552 13604 0,'18'0'15,"17"0"1,0 18-16,36-18 16,-18 0-1,-18 0-15,0 0 0,36 0 16,-53 0-16,-1 0 16,-17-18-16</inkml:trace>
  <inkml:trace contextRef="#ctx0" brushRef="#br1" timeOffset="178654.245">15169 13396 0,'0'69'15,"0"-138"-15,0 156 0,0-18 16,0-33-16,18 33 16,-18-34-1,0-18-15,18 1 0,-1-1 16,1-17-16</inkml:trace>
  <inkml:trace contextRef="#ctx0" brushRef="#br1" timeOffset="178814.9273">15540 13622 0,'18'18'16,"-1"-18"-1</inkml:trace>
  <inkml:trace contextRef="#ctx0" brushRef="#br1" timeOffset="178943.8671">15752 13604 0,'0'0'0,"17"0"16,1 0-1,-1 0 1</inkml:trace>
  <inkml:trace contextRef="#ctx0" brushRef="#br1" timeOffset="179216.4762">16281 13431 0,'17'0'0,"-34"0"16,52 18-16,-35 34 16,0-35-16,0 53 15,0-36-15,0 18 16,0-34-16,-18 34 15,1-35-15</inkml:trace>
  <inkml:trace contextRef="#ctx0" brushRef="#br1" timeOffset="179865.5432">13070 14649 0,'0'-18'0,"18"18"15,-18 18-15,35-1 16,1 1-16,-1-1 15,0 0-15,0 19 0,1-20 0,-19 2 16,36 17 0,-17-35-16</inkml:trace>
  <inkml:trace contextRef="#ctx0" brushRef="#br1" timeOffset="180011.5883">13300 14666 0,'0'0'16,"-18"35"-16,0 0 0,1 17 16,17-17-16,35-1 15</inkml:trace>
  <inkml:trace contextRef="#ctx0" brushRef="#br1" timeOffset="180311.878">13494 14736 0,'0'0'0,"35"0"0,-17 0 15,-1 0-15,19 0 16,-36 18-16,17-18 0,-17 34 16,-17-34-1,17 17-15,-18 18 16,18-18-16,18 19 15,-18-20-15,35 2 16,-35 0-16,0-1 16,0 0-1,-18 0-15,1-17 0,-19 18 16,1-18-16,0 0 16,35-18-16,-18 1 15,18 0-15</inkml:trace>
  <inkml:trace contextRef="#ctx0" brushRef="#br1" timeOffset="180478.6317">13935 14527 0,'0'17'0,"0"0"15,0 1-15,0 17 16,0-18-16</inkml:trace>
  <inkml:trace contextRef="#ctx0" brushRef="#br1" timeOffset="180601.1996">13970 14823 0,'0'17'16,"0"-34"-16,0 51 15,18-34-15,-1 0 0,1 0 16</inkml:trace>
  <inkml:trace contextRef="#ctx0" brushRef="#br1" timeOffset="180968.0626">14693 14370 0,'0'0'16,"0"35"-16,0 0 0,0 17 16,18 35-1,-18-52-15,0 17 0,0-17 16,17 0-16,-17-1 0,18 1 15,0-17-15</inkml:trace>
  <inkml:trace contextRef="#ctx0" brushRef="#br1" timeOffset="181139.2143">15028 14701 0,'53'0'16,"-35"0"-16,0 0 16,34-17-1,-34 17-15,0-18 0</inkml:trace>
  <inkml:trace contextRef="#ctx0" brushRef="#br1" timeOffset="181470.8789">15540 14422 0,'0'0'16,"70"-17"-16,-17 17 0,-17 0 0,69 0 15,-69 17 1,-1 19-16,-35-20 16,0 20-16,-18-2 15,1 1-15,-1-17 0,-17 34 16,17-35-16,1 18 16,17-18-16,17-17 15,36 18 1,-35-18-16,35 0 15,-36 0-15,1 0 0</inkml:trace>
  <inkml:trace contextRef="#ctx0" brushRef="#br1" timeOffset="182497.1871">14870 14649 0,'-18'0'0,"36"0"31,-1 0-15,1 0 0,0 0-16</inkml:trace>
  <inkml:trace contextRef="#ctx0" brushRef="#br1" timeOffset="182653.5613">14975 14649 0,'18'0'16,"0"0"-16,-1 0 0,1 0 15,0 0-15,17-18 16,-17 18-16</inkml:trace>
  <inkml:trace contextRef="#ctx0" brushRef="#br1" timeOffset="182779.3451">15187 14631 0,'18'0'16,"-1"0"-1,1-17 1,0 17-16</inkml:trace>
  <inkml:trace contextRef="#ctx0" brushRef="#br1" timeOffset="182885.9038">15363 14649 0,'0'0'0,"18"0"0,-18 17 16,0 1-1</inkml:trace>
  <inkml:trace contextRef="#ctx0" brushRef="#br1" timeOffset="188698.045">15222 2800 0,'36'-17'32,"52"-1"-17,-18 1-15,1 17 16,0-18-16,-1 1 0,1 17 16,-18-17-16,-1 17 15,-34 0-15,-36 0 16</inkml:trace>
  <inkml:trace contextRef="#ctx0" brushRef="#br1" timeOffset="188976.4692">15487 2505 0,'0'0'0,"0"-18"0,-18 18 15,-35 34 1,36-16-16,-19 0 0,1 16 16,0 1-16,-18 17 15,35-34-15,18-1 16,0 0-16,0 1 16,36 34-1,-1-35-15,0 1 0,18-18 0,0 18 16,35-2-1,-52-16-15,-1 0 0,-18 18 16,1-18-16</inkml:trace>
  <inkml:trace contextRef="#ctx0" brushRef="#br1" timeOffset="189576.1306">13247 3983 0,'-18'0'16,"18"-18"-16,18 18 16,-1 18-1,1-18-15,70 0 16,-52 0-16,69-18 16,-52 18-16,18-16 15,-36 16-15,-17 0 16</inkml:trace>
  <inkml:trace contextRef="#ctx0" brushRef="#br1" timeOffset="189827.0576">13370 3810 0,'0'0'15,"-17"0"-15,-1 16 16,0-16-16,-52 53 16,35-36-16,-36 36 15,53-37-15,18 20 0,0-2 16,36 1-16,-1-17 16,0-1-16,18-17 15,0 17-15,0-17 16,0 18-16,-18-18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4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6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4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4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8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5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1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9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7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9:03.30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3687 0,'18'0'31,"35"17"-15,-18-17-16,18 18 15,71-18-15,-71 0 16,52-18-16,-52 18 16,36 0-16,-72-17 15,36 17-15,-53-18 32</inkml:trace>
  <inkml:trace contextRef="#ctx0" brushRef="#br0" timeOffset="266.0091">13212 3739 0,'17'53'15,"1"-35"-15,-1 35 16,1-18-16,17 36 16,-17-18-16,0 35 15,-1-53-15,1 53 16,-18-70-1,-18 53-15,1-54 16,-36 18 0,17-17-16,-34-18 0,17 0 15,-18 0 1,54 0-16,-18-18 16,35 1-16,0-1 15,17 18-15</inkml:trace>
  <inkml:trace contextRef="#ctx0" brushRef="#br0" timeOffset="650.6757">13776 3722 0,'-18'0'15,"-17"35"1,17-17-16,-17 35 15,35-18-15,-17 53 16,-1-53-16,18 18 0,0-17 16,0-1-16,18 35 15,-1-34-15,1 17 16,-1-18-16,1-17 16,0 17-16,-1-35 15,1 17-15,0-34 16</inkml:trace>
  <inkml:trace contextRef="#ctx0" brushRef="#br0" timeOffset="1101.2811">13952 4075 0,'-17'0'15,"-1"35"16,18-17-31,0-1 0,0 1 16,0-1-16,0 19 16,0-19-16,18 1 15,-1 0-15,1-18 16,0 0-16,-1 0 16,19-36-1,-36 19-15,17-1 0,1 0 16,-1 18-1,1 0 1,0 36 0,-1-36-16,-17 17 15,36-17-15,-19 0 16,1 0-16,0-17 16,17-1-16,-17 0 15,-18 1-15,17-1 16,-17 1-16,0-19 0,0 19 0,-17-19 15,-1 36 1,0-17-16,1-1 16</inkml:trace>
  <inkml:trace contextRef="#ctx0" brushRef="#br0" timeOffset="1329.1099">14499 3563 0,'35'35'15,"18"36"-15,-35-36 16,-18 18-16,18 0 0,-1 53 15,-17-53-15,-17 53 16,-1-71-16,-35 71 16</inkml:trace>
  <inkml:trace contextRef="#ctx0" brushRef="#br0" timeOffset="5088.9026">3475 4957 0,'0'17'15,"18"-17"1,-18 18-1,17-18 79,-17 17-78,18 1 15,-18 0-15,0-1-1,0 1-15,0 0 0,0-1 16,0 1-16,0 0 16,0-1-16,0 1 15,17-1-15,-17 1 0,18 17 16,-18-17-1,18 0-15,-1 17 0,1-17 16,0 35 0,-1-36-16,1 36 15,-18-35-15,18 35 16,-1-36-16,-17 19 0,18-19 16,-1 1-16,1 35 15,0-36-15,-18 1 16,35 35-16,-35-18 15,18-17-15,17 52 16,-35-52-16,18 17 0,-1-17 16,-17 17-16,35 18 15,-35-35-15,18 17 16,-18-17-16,18 17 0,-1 0 16,1 18-16,0-35 15,-1 17-15,1 18 16,0-35-16,-1 35 15,19-1 1,-19-16-16,18 17 16,-17-18-16,17 18 15,-17-18-15,17 36 16,-17-54-16,17 54 16,-17-36-16,17 18 15,-17-18-15,17 18 16,-17-17-16,35 16 15,-36-16-15,18 17 16,-17-18-16,17 0 16,-17 1-16,35 16 15,-35-34 1,17 35-16,0-18 16,0 18-16,-17-18 15,35 18 1,-35-35-16,35 35 15,-36-35-15,36 34 16,-35-16-16,35-1 16,-36 0-16,36 1 15,-35-1-15,35 0 16,-36 0-16,36 1 16,-35-1-16,35 0 15,-35-17-15,34 35 16,-16-36-16,17 36 15,-36-35-15,36 17 16,-35-17-16,35 17 16,-36-17-16,19 35 15,-19-36 1,19 1-16,-19 0 16,1-1-16,35 19 15,-36-1-15,1-17 0,35 17 16,-35-18-16,-1 1 0,36 17 15,-35-17 1,-1 0-16,36 17 16,-35-17-16,35 17 15,-35-18-15,34 19 16,-34-36-16,17 35 16,-17-17-16,35 17 15,-35-35-15,17 35 16,0-35-16,0 18 15,-17-1-15,17 1 16,-17 0-16,17-1 16,-17 1-16,35 0 15,-36-1 1,19 1-16,-19-18 16,36 18-16,-35-1 15,35 1-15,-36-18 16,19 18-16,-19-18 15,36 17 1,-35 1-16,17-18 16,-17 17-16,35-17 15,-36 18-15,36 0 16,-35-18-16,35 17 16,-18 1-16,18-18 15,-35 0-15,35 18 16,-18-18-16,35 17 15,-52-17-15,53 0 16,-36 0-16,35 18 16,-34-18-16,34 18 15,-34-18 1,52 0-16,-53 0 16,53 0-16,-35 0 15,18 0-15,-18 0 16,35 0-1,-53 0-15,53 0 16,-35-18-16,53 18 16,-53-18-16,35 18 15,-35-17-15,53-1 16,-53 18-16,53-18 16,-71 1-16,71-1 15,-53 0-15,0 18 16,52-35-1,1 0-15,-35 17 0,-18 1 16,0-1-16,53-17 16,-36 17-16,-17 0 15,0 1-15,0-19 0,53 1 16,-53 0-16,52 0 16,-34-1-1,-18 19-15,35-36 0,-35 18 16,70-18-1,-70 35-15,53-35 16,-71 18-16,71-18 16,-53 18-16,35-36 15,-35 53-15,36-52 16,-54 35-16,53-36 16,-35 36-16,35-53 15,-35 52-15,53-52 16,-71 53-16,71-36 15,-71 18-15,53-17 16,-35 17-16,36-35 16,-54 52-1,0 1-15,0 0 0,54-53 16,-54 52 0,-17 1-16,52-35 0,-35 17 15,1 17-15,-1 1 16,0-18-16,18-17 15,-18 34-15,36-52 16,-36 53-16,18-36 16,-18 36-16,36-53 15,-36 53-15,36-54 16,-36 36-16,36-17 16,-36 17-16,35-18 15,-34 36-15,34-53 16,-52 53-16,70-36 15,-53 36-15,36-53 16,-36 52 0,36-34-16,-36 17 15,18-18-15,-18 36 16,-17 0-16,35-36 16,-36 36-16,1 0 15,-18 17-15,18-17 0,-1 17 0,1-17 16,17-18-1,-17 35-15,17-35 16,-17 36-16,-1-19 16,1 19-16,0-19 15,-1 36-15,1-35 16,0 18-16,-1-36 16,1 35-16,17-35 15,-17 35-15,0-17 16,-18 18-16,17-19 15,1 36-15,-18-17 16,17 17 0,1 0-16</inkml:trace>
  <inkml:trace contextRef="#ctx0" brushRef="#br0" timeOffset="25292.5476">18556 3052 0,'0'-18'15,"18"18"-15,-1 53 16,1-18-16,17 89 16,1-72-16,-19 19 15,19 70-15,-19-88 16,1 35-16,-18-52 16,0-19-16,0 1 0,-18-53 31,-17-54-16,0-34-15,17 52 16,18 1-16,-18-71 16,36 88-16,17-53 15,36 71 1,-54 17-16,54 18 16,-53 0-16,35 18 15,-53-1-15,17 36 16,-34-18-16,-1 1 15,0-1-15,1 0 0,-19 1 16,1 16-16,17-34 16,1 0-16,17-1 0,0 19 15,17-19-15,19 19 16,-19-19-16,36 36 16,-17-35-16,16 17 15,-34-35 1,35 18-16,-18-18 15</inkml:trace>
  <inkml:trace contextRef="#ctx0" brushRef="#br0" timeOffset="25618.9153">19173 3528 0,'36'17'15,"-1"-34"1,-17 17-16,17-18 0,0-35 16,1 18-1,-19 17-15,-17 1 0,-17-1 16,-19 0 0,19 1-16,-19 17 15,19 0-15,-1 17 0,-17 1 16,35 0-16,-18 17 15,36 18-15,-1-35 16,36 34 0,-17-34-16,-1 0 15,0-1-15,18-17 0,-18 0 16,1 0-16,-1 0 0,0-35 16</inkml:trace>
  <inkml:trace contextRef="#ctx0" brushRef="#br0" timeOffset="25958.8054">19597 3581 0,'17'123'15,"1"-52"-15,17 70 16,-17-53-16,0-35 16,-1-35-16,1-1 0,-18 1 15,-18-53 1,-17-36-1,-18-35 1,35 53-16,-34-88 0,34 53 16,0 0-16,18-71 15,18 124-15,0 17 16,17 0-16,-18 18 0,19 0 16,-1 53-16,-17-35 15,17 53-15,-35-54 16,0 19-16,0 16 15,-18-34-15,-17 0 16,17-1-16,1-17 16,-1 0-16</inkml:trace>
  <inkml:trace contextRef="#ctx0" brushRef="#br0" timeOffset="26270.1141">19879 3545 0,'18'0'15,"35"-17"1,-18-18-16,-17 17 16,17-35-16,-35 35 15,0 1-15,0-1 16,-18 0-16,1 18 15,-19 0-15,19 0 0,-19 18 16,36 0-16,-17 35 16,17-36-16,17 36 15,1-18-15,35 1 16,-18-19 0,36 19-16,-36-36 15,18 0-15</inkml:trace>
  <inkml:trace contextRef="#ctx0" brushRef="#br0" timeOffset="26610.857">20267 3457 0,'-35'36'15,"17"-19"-15,1 36 16,17-35-16,35 35 15,-18-36-15,36 1 16,-35-18-16,35-18 16,-18 18-16,-17-53 15,-1 36-15,-17-36 16,-17 35-16,-1-17 16,1 35-1,-1-18-15,18 36 16,35 0-1,-17-1-15,17 1 16,18-1 0,-18 1-16,18-18 15,-35 0-15,17 0 16</inkml:trace>
  <inkml:trace contextRef="#ctx0" brushRef="#br0" timeOffset="27177.9966">20638 3298 0,'17'0'16,"1"0"-16,17-17 16,-17 17-16,17 0 15,18-18 1,-35 1-16,34 17 0,-34-18 16,17 18-1,-17-18 1,-18 1-1,-18-1-15</inkml:trace>
  <inkml:trace contextRef="#ctx0" brushRef="#br0" timeOffset="27399.2287">20743 2893 0,'18'70'16,"-18"-34"-16,18 17 16,17 70-16,-17-70 15,-18 0-15,35 53 16,-18-53-16,1 17 16,0-35-16,-18 1 15,0-19-15</inkml:trace>
  <inkml:trace contextRef="#ctx0" brushRef="#br0" timeOffset="28306.2587">22578 2752 0,'-18'-36'15,"-35"19"1,18-1-16,-36 0 16,54 18-16,-19 18 0,-16 0 15,34-1 1,0 36-16,18-35 16,0 17-16,36 36 15,-19-54-15,18 19 0,18-19 16,18 36-1,-53-35-15,35 17 16,-53-17-16,0 17 0,-36 18 16,1-18-16,17-17 15,-17 0-15,0-1 16,-1-17-16,19 18 0,-1-18 16,18-18-1,18 1-15,-1 17 0,19 0 16,-19 0-16,19 17 15,-19 1-15,1 17 16,-18 0-16,-18 36 16,1-53-16,17 52 15,0-35 1,0 18-16,0-17 16,53 17-16,-36-36 15,19 1-15,16-1 0,-16-17 16,34 18-16,-34 0 15,-1-18 1</inkml:trace>
  <inkml:trace contextRef="#ctx0" brushRef="#br0" timeOffset="30741.2904">20144 5151 0,'0'0'0,"0"-18"0,0 0 16,0 36 30,-18 17-46,18 53 16,-18-35-16,18 53 16,0-71-16,0 1 15,36 34-15,-19-52 16,19 0 0,-19-1-16,18-17 15,-17-17-15,0-1 16,-1 0-16,-17-17 15,18 17-15,-18-17 16,18 17-16,-1 18 16,1 18-1,0 0-15,34 35 16,-34-36-16,35 1 16,-18-18-16,54 0 15,-54-18-15,18-17 16,-18 17-16,-17-35 15,-1 18 1,-34-18-16,-1 18 16,-17-18-16,17 18 15,-35-18-15,36 35 16,-19 1-16</inkml:trace>
  <inkml:trace contextRef="#ctx0" brushRef="#br0" timeOffset="32695.2354">21519 4886 0,'-17'0'0,"17"18"15,-18-1-15,18 1 16,0 0 0,18-1-1,-1-17 16,-17-17-31,0-1 16,0 0-16,-17 1 16,-1 17-1,1 0 1,17 17 0,17 1-1,1-18-15,-1 0 16,1 0-16,0 0 15,-1 0-15,-17-18 32,-17 18-17,-1 0-15,0 0 16,36 0 46,-36 0-46</inkml:trace>
  <inkml:trace contextRef="#ctx0" brushRef="#br0" timeOffset="33344.4807">21572 5345 0,'0'-18'16,"0"0"-1,-17 18 1,-1 0-16,0 18 15,18 0-15,0 17 16,0-17-16,18-1 16,-18 1-16,35-18 15,-17 0 1,17-18-16,-35 1 16,0-19-1,0 19 1,-35-1-16,17 18 15,1 0-15,-1 0 0,0 0 16,18 18 0,18-18-1,17 0 1,-17 0-16,0 0 16,-36 0 15,-17-18-16,17 18-15,0 0 0,1 0 16,34 0 15,1 0-31</inkml:trace>
  <inkml:trace contextRef="#ctx0" brushRef="#br0" timeOffset="33918.1398">21996 5115 0,'17'0'31,"1"0"-31,0 0 16,-1 0-16,1 0 0,0 0 15,17 0-15,18 0 16,-18 0-16,0 0 16,-17 0-16,-18-17 15,18 17-15,-36 17 16,-17 1-1</inkml:trace>
  <inkml:trace contextRef="#ctx0" brushRef="#br0" timeOffset="34095.8989">22102 5274 0,'17'0'15,"36"0"1,-18-18-16,1 18 0,34-17 16,-35 17-16,1 0 15</inkml:trace>
  <inkml:trace contextRef="#ctx0" brushRef="#br0" timeOffset="37393.3212">23036 5045 0,'0'-18'0,"0"-17"15,0 17-15,0 1 0,0-19 16,0 54 15,0 52-15,0-17-16,0 0 0,18 53 16,-18-71-16,18 54 15,-1-72 1,1 1-16,17 0 15,1-18-15,-1 0 16,-18-18-16,-17 0 16,0 1-16,18-1 0,-18 0 0,0 1 15,0-1 1,0 36-16,0-1 16,35 19-16,-17-19 15,17 1-15,18 17 16,-18-35-16,36 0 15,-36 0-15,-17-17 0,0-1 16,17-35 0,-35 35-16,0-17 0,-35-36 15,-1 1 1,19 52-16,-19-17 16,19 17-16,-1 18 15,18-17-15</inkml:trace>
  <inkml:trace contextRef="#ctx0" brushRef="#br0" timeOffset="38834.1595">24183 5133 0,'-18'0'0,"36"0"32,35 18-17,-36-18-15,19 0 0,-1 0 16,53 0-1,-35 0-15,-18 0 16,1 0-16,-36 17 16</inkml:trace>
  <inkml:trace contextRef="#ctx0" brushRef="#br0" timeOffset="40728.5233">25700 4798 0,'18'0'15,"-18"35"1,0-17-16,0 52 16,0-34-16,-18-1 0,18 18 15,-18-18-15,-35 53 16,18-53-16,17 1 15,-52 17-15,35-53 16,-18 17-16,17-34 16,-17-1-16,36 0 15,-1-52 1,18 52-16,18-35 16,-1 36-16,54-1 15,-53 0-15,52 36 16,-35 17-16,1-17 15,-1 17-15,0 0 0,36 36 16,-36-53-16,18 35 16,-35-36-16,-18 19 15,17-19-15,-17 1 0</inkml:trace>
  <inkml:trace contextRef="#ctx0" brushRef="#br0" timeOffset="42876.4872">27005 4445 0,'0'-18'31,"0"1"-15,-17 17 0,-19 17-1,-17 19-15,18-19 16,-18 36-16,18-18 15,0 36-15,17-36 16,18 36 0,0-53-16,35 34 15,-17-34-15,52-18 16,-34 0-16,17-18 16,-18 1-16,0-54 15,-17 36-15,-1-53 16,-17 52-16,0-16 15,0-1-15,0-18 0,-35-52 16,18 70-16,-19-88 16,19 88-16,-19 17 15,19 1-15,17 17 0,-18 1 16,0 17 0,18 35-16,-17 0 15,34 71-15,-17-35 16,53 52-16,-35-52 15,53 52-15,-36-70 16,53 35 0,-53-35-16,18 18 15,-35-53-15,-1 34 16,1-34-16,-18 0 16,18-18-16</inkml:trace>
  <inkml:trace contextRef="#ctx0" brushRef="#br0" timeOffset="43387.8215">27376 4128 0,'17'0'31,"18"0"-16,1 0-15,-1 0 16,18 0-16,35 0 16,-53-18-16,54 0 15,-72 18-15,1 0 16,-18-17-16,18 17 0,-36 0 16,-35 0-16,35 17 15</inkml:trace>
  <inkml:trace contextRef="#ctx0" brushRef="#br0" timeOffset="43604.5522">27570 4145 0,'17'35'16,"19"18"0,16 36-1,19-19-15,0 18 16,-54-52-16,1-1 16,-1 18-16,-17-18 15,-35 18-15,18-35 16,-72 17-16,54-17 15,-53-1 1,35-17-16,18 0 0,-1 0 16,19 0-16,-1-17 15,18-1-15,18 18 16</inkml:trace>
  <inkml:trace contextRef="#ctx0" brushRef="#br0" timeOffset="44367.3618">28205 4039 0,'0'-17'16,"0"-1"0,-18 36 15,0 17-15,1-17-16,17 17 0,-36 53 15,19-35 1,17 0-16,0 17 0,0 36 15,35-18 1,-17-35-16,17 18 16,-17-53-16,17 17 15,0-17-15,-17-1 16,-1-17-16</inkml:trace>
  <inkml:trace contextRef="#ctx0" brushRef="#br0" timeOffset="44945.6818">28452 4410 0,'-18'17'16,"0"36"-1,18-17-15,-17-1 16,17 0-16,17 0 16,-17-17-1,36 0-15,-19-18 16,1 0-16,-1 0 16,1-18-1,0 18-15,-18-18 16,17 18-16,1 18 31,0 0-15,-1-18-16,1 17 15,0-17-15,-1 0 16,1 0-16,-18-17 16,0-1-1,0 0-15,-18-17 16,18 0-16,-17 0 15,-1 17-15,0 18 16</inkml:trace>
  <inkml:trace contextRef="#ctx0" brushRef="#br0" timeOffset="45251.8952">28698 3969 0,'18'17'16,"0"1"-16,17 70 15,0-35-15,-17 0 16,17 18-16,-17-1 0,17 54 15,-17-71-15,-18 52 16,0-69-16,-35 34 16,17-52-1,-17 17-15,17-17 16,-17 17-16,17-35 16,-17 0-16</inkml:trace>
  <inkml:trace contextRef="#ctx0" brushRef="#br0" timeOffset="45907.5409">26652 5309 0,'18'0'16,"0"0"-16,17 0 15,18 0-15,17 0 0,36-17 16,124 17-16,-107 0 16,18 0-16,0 0 0,124 17 15,-1-17 1,-158 18-16,-18-18 16,36 18-16,-89-18 15,-17 0-15,-18 17 16,-35-17-16</inkml:trace>
  <inkml:trace contextRef="#ctx0" brushRef="#br0" timeOffset="46475.3129">27252 5803 0,'-53'0'15,"0"35"1,18 1-16,17 17 16,18-18-16,0 18 15,18-18-15,0-17 16,35-1-16,-18 1 16,18-18-1,-18-18-15,18-34 16,-18 16-16,0-34 15,-35 34-15,0-17 16,0 18-16,0-18 0,-35-53 16,18 54-16,-19-72 15,19 71-15,-19-35 16,19 88-16,-1 0 16,0 35-16,18 1 15,0 87-15,18 18 16,0-88-16,35 70 15,-18-70-15,0 0 16,36 18 0,-36-53-16,0 17 0,18-18 15</inkml:trace>
  <inkml:trace contextRef="#ctx0" brushRef="#br0" timeOffset="46924.026">27711 5768 0,'0'18'0,"-18"-1"15,18 1-15,0 35 16,0-36-16,35 36 15,-17-35-15,17 0 16,-35-1 0,36-17-16,-19 0 15,1-17-15,-1-1 16,1-17-16,0 17 16,-18 0-16,17 36 46,-17 0-46,18-1 0,0 1 16,17 35-16,0-35 16,18-1-1,-18-17-15,1 0 0,17-17 16,-36-1-16,1 0 16,-18-35-1,-18 18-15,1 17 0,-1-17 16,-17 0-16,-18-18 15,35 35-15</inkml:trace>
  <inkml:trace contextRef="#ctx0" brushRef="#br0" timeOffset="51436.0105">20055 7161 0,'0'-17'16,"18"17"-1,0 0-15,35-18 16,-18 18-16,35 18 15,-52-1-15,53 19 16,-54-19-16,19 19 16,-36-19-16,0 19 15,-18-19-15,-35 1 16,18-1-16,-53 19 16,70-19-16,-35 19 15,53-19 1,18 36-1,-1-35-15,36 17 16,-18 0-16,-17-17 16,17 0-16,-17-18 15,17 17-15,-35 1 0,18 0 16,-18-1-16,-18 18 16,1 1-1,-1-1-15,18-17 16,-18 17-16,36 18 15,-18-18-15,18-17 0,-1 17 16,36 0-16,-35 18 16,-1-35-16,-17 0 15,18 17-15,-36 0 16,1 0-16,-36 1 16,18-19-16,-1 1 15,-52 17-15,35-35 16,18 18-16,-53-18 15,70 0-15,-17 0 0,17 0 16</inkml:trace>
  <inkml:trace contextRef="#ctx0" brushRef="#br1" timeOffset="74869.6498">25612 4357 0,'0'17'31,"0"-34"32,0-1-63,0 1 15,17-19 1,-17 1-16,18-36 16,-18 36-16,18-18 0,17 0 15,18-70-15,17-36 16,-34 53 0,17 0-16,52-123 15,-52 123-15,18-17 0,-18 17 16,0 18-16,0 0 0,17-18 15,-52 70 1,-1 19-16,-17-1 0,0 1 16,-17 17-1,-1 0 1</inkml:trace>
  <inkml:trace contextRef="#ctx0" brushRef="#br1" timeOffset="75493.5467">25418 4092 0,'0'-17'0,"0"-19"31,0 54-15,17 17 0,-17 1-1,18-1-15,-18 0 0,0 36 16,0-36-16,18 18 15,-1-36-15,18 19 16,1-36-16,34 0 16,-34 0-16,52-36 15,-53 19-15,36-18 16</inkml:trace>
  <inkml:trace contextRef="#ctx0" brushRef="#br1" timeOffset="76244.814">26811 1870 0,'-18'0'0,"18"17"47,0 1-47,0 17 0,0 53 15,0-35-15,-17 89 16,17-90-16,0 54 16,0-70-16,17 16 15,1-16-15,0-19 16,-1 1 0</inkml:trace>
  <inkml:trace contextRef="#ctx0" brushRef="#br1" timeOffset="76582.3982">26917 2452 0,'18'17'16,"-1"-17"-1,19-17-15,16-1 16,-34-17-16,17 0 15,-35 17-15,0 0 16,0 1-16,-17-1 16,-1 18-1,-17 18 1,17-18-16,1 17 0,17 1 16,-18 35-16,18-35 15,18 34 1,-18-16-16,17-19 0,36 19 15,-35-19-15,17-17 16,36 0-16,-54 0 16,18 0-16,-17-17 15</inkml:trace>
  <inkml:trace contextRef="#ctx0" brushRef="#br1" timeOffset="77017.7319">27340 2381 0,'-35'18'0,"17"17"16,1 0-16,-1 18 16,0-17-16,36-1 15,-18-17-15,35-1 16,-17-17 0,17-17-16,-17-1 15,0-17 1,-18 17-16,17 0 0,-17-17 15,0 17-15,-17 18 16,17-17-16,0 34 31,17 19-31,1-36 16,-18 17-16,17 1 0,1-18 16,0 18-16,17-18 15,-35-18-15,18 18 16,-18-18-16,0 1 0,0-19 15,-18 19-15,18-1 16,-35-17 0,35 17-16,0 1 0,0-1 15,0 0-15,17 18 16,-17-17-16,18 17 16,0 0-16,-1 0 15,1 0-15</inkml:trace>
  <inkml:trace contextRef="#ctx0" brushRef="#br1" timeOffset="77367.1947">27658 2417 0,'0'35'15,"17"-18"1,-17 1-1,-17-18 17,17-18-32,0-17 0,0 18 15,17-1-15,-17-17 16,18-1-16,-18 19 16,35-19-16,-17 19 15,-18-1-15,18 18 16,-1 18-16,1-1 15,-18 19 1,18-1-16,-1 0 16,1-17-16,-18 0 15,0-1 1</inkml:trace>
  <inkml:trace contextRef="#ctx0" brushRef="#br1" timeOffset="77601.0646">28028 2364 0,'0'35'0,"0"0"16,0-17-16,18-1 16,-1-17-1</inkml:trace>
  <inkml:trace contextRef="#ctx0" brushRef="#br1" timeOffset="77736.1541">27993 2099 0,'18'18'31</inkml:trace>
  <inkml:trace contextRef="#ctx0" brushRef="#br1" timeOffset="78002.0574">28152 2452 0,'0'-18'16,"17"1"0,-17-1-1,0 0-15,18 1 16,0 17-16,-1 0 15,1 17 1,0 1 0,-1 0-1,1 17-15,-18-18 16,35 1-16,-17-18 16,-1 0-16</inkml:trace>
  <inkml:trace contextRef="#ctx0" brushRef="#br1" timeOffset="78362.3258">28487 2381 0,'-18'0'31,"1"18"-31,-19 52 16,19-52 0,17 0-16,17-18 15,1 0 1,0-18-16,-1 0 15,1 1-15,-1-1 16,-17 1 0,18 17-16,0 0 15,17 52-15,-35-16 16,35 52-16,-17-35 16,17 35-1,-35-53-15,0 36 0,0-36 16,-35 0-1,0-17-15,-36 0 16,36-18-16,-53 17 16,52-34-16,-17-1 15,18 18-15,0-35 16,17 17-16</inkml:trace>
  <inkml:trace contextRef="#ctx0" brushRef="#br1" timeOffset="78907.4443">29351 2611 0,'18'-18'16,"-18"-17"-1,0-18-15,-18 17 16,0 1-16,1-35 16,-1 52-16,18-17 0,0-1 15,0 19 1,18 17-16,-1 0 16,1 0-16,0 0 15,17 0-15,-17 0 0,35 17 16,-36-17-16</inkml:trace>
  <inkml:trace contextRef="#ctx0" brushRef="#br1" timeOffset="79250.2058">29669 2328 0,'-18'53'15,"-17"0"1,35-18-16,0 1 15,0-19-15,17-17 16,36 0-16,-17 0 16,-19-17-16,36-19 15,-35 19-15,-18-18 16,17 17-16,-17 0 0,0 1 16,0-1-16,-17 18 15,-1 0 1,18 18-1,18-1 1,-18 1-16,17 0 16,19-1-16,-19-17 15,19 18-15,-19-18 0,1-18 16,-18 1 0</inkml:trace>
  <inkml:trace contextRef="#ctx0" brushRef="#br1" timeOffset="79397.3652">29898 2328 0,'-18'-35'15,"36"17"1,17 1 0,-17 17-16,52-18 15,-52 1-15,35-19 16,-18 19-16,-17 17 16,0-18-16,-36 18 15,0 0-15</inkml:trace>
  <inkml:trace contextRef="#ctx0" brushRef="#br1" timeOffset="79586.8519">30004 2028 0,'17'36'0,"1"17"16,-18 35-16,18-53 15,-1 53-15,-17-70 16,36 35-16,-19-35 16,1-1-16,0-17 15</inkml:trace>
  <inkml:trace contextRef="#ctx0" brushRef="#br1" timeOffset="79907.5552">30268 2346 0,'36'-18'15,"-19"18"-15,19-17 0,-1-19 16,0-16 0,-17 34-1,-18 0-15,-36 1 16,1 17-16,0 17 15,17-17-15,-17 36 16,17-1 0,18-18-16,0 1 0,53 53 15,0-36 1,0-17 0,-35-1-16,52-17 15,-52 0-15,0-17 16</inkml:trace>
  <inkml:trace contextRef="#ctx0" brushRef="#br1" timeOffset="80442.0165">29792 2328 0,'0'-17'15,"-18"17"1,1 0 0,-1 0-1,1 0-15,-19 0 16,19 17-1,-19-17-15,19 0 16,17 18-16,-18-18 16</inkml:trace>
  <inkml:trace contextRef="#ctx0" brushRef="#br2" timeOffset="127434.3649">26405 6068 0,'-17'0'63,"17"17"-47,-18 1-16,18 0 0,0 35 15,0-36 1,0 19-16,0-19 0,0 36 15,18 0 1,-1-35-16,1-1 16,17 1-16,-17 0 0,53-18 15,-1 17 1,-17-17-16,-18 0 16,18 0-16,53 0 15,-53 0-15,53-17 16,-53 17-16,0-18 0,35 18 15,-53 0-15,53-18 16,-52 18-16,16 0 16,-34 0-1,17 18-15,1-18 16,-19 18-16,19-1 16,-19 1-16,1-1 15,0 19-15,-1-19 16,18 36-1,-35-35-15,18 17 16,-18-17-16,18 0 16,-18-36 15,0-17-15,0 17-16,-18-17 0,18 17 0,18-17 15,-18 17 1,0-17-16,17 35 15,19-35-15,-19 35 0,1 0 16,0 0-16,-1 0 16,36 0-1,-35 0-15,17 0 0,36 17 16,-36-17-16,0 0 16,53 0-16,-52 0 15,-1 0-15,53 18 16,-53-18-16,18 17 15,35-17-15,-35 0 16,-17 0-16,69 0 16,-69-17-16,34-1 15,-34 1-15,-1-1 16,-17 0-16,17 1 0,-18-1 0,19-35 16,-36 35-1,17-17-15,-17 18 16,0-19-1,-17 36-15,-1-17 0,0 17 16</inkml:trace>
  <inkml:trace contextRef="#ctx0" brushRef="#br2" timeOffset="149040.8039">27023 7638 0,'0'-18'31,"-18"18"-31,18-18 47,-17 18-32,-1-17 1,0 17 0,-17 0-16,17 0 15,-35 17-15,18-17 16,0 18-16,0 0 0,17 17 15,-35 0 1,35 0-16,1-17 0,-1 17 16,18-17-16,0 35 15,18-18-15,-18-17 0,17 17 16,1-17-16,35 35 16,-18-36-16,18 1 15,-35-18-15,17 0 16,18 0-16,-35-18 15,35-17-15,-36 17 16,18-17 0,-35 0-16,18-18 15,-18 18-15,18-36 16,-18 36-16,0-53 16,0 52-16,0-52 15,0 53-15,-18-36 16,18 36-16,0-35 15,-18 34-15,18 1 16,-17 17-16,17 1 16,-18-1-16,1 18 31,17 18-15,-18-1-16,18 36 15,0-17-15,0-1 16,18 0-16,-18 0 15,0 18-15,17 35 0,1-35 16,17 53 0,-35-71-16,18 36 15,-1-36-15,19 18 16,-19-35-16,19 0 16,-19-1-16,1-17 15,-1 0 1,-17-17-16</inkml:trace>
  <inkml:trace contextRef="#ctx0" brushRef="#br2" timeOffset="149913.1872">27376 7638 0,'0'-18'15,"0"0"1,17 18-16,-17-17 16,-17 17 15,17 17-16,0 19-15,-18-1 16,18 0-16,0 0 0,0 1 16,0-1-16,0-17 15,0 17-15,18-17 0,-18-1 0,17 19 16,1-19-16,17 1 16,-35-1-16,35-17 15,-17 0 1,0-35-1,-1 18-15,1-19 0,0 19 16,-1-19 0,1 19-16,-18-1 15,0 36 1,18-1 0,-18 1-16,17 17 15,1-17-15,-1 0 0,-17-1 0,53 1 16,-35-18-1,35 17-15,0-34 16,-36-1-16,19-17 16,-19 17-16,1-52 15,-18 34-15,0-34 16,0 35 0,-18-36-16,1 53 15,-19-35-15,19 53 16,-1-17-16</inkml:trace>
  <inkml:trace contextRef="#ctx0" brushRef="#br2" timeOffset="150508.5902">26088 6967 0,'0'18'16,"18"0"-16,-18 17 15,17-17-15,1 17 16,-1-18-16,1 19 16,0-36-16,-1 0 15</inkml:trace>
  <inkml:trace contextRef="#ctx0" brushRef="#br2" timeOffset="150652.6668">26264 6985 0,'0'18'0,"0"-1"16,0 19-16,0-1 15,18-18-15</inkml:trace>
  <inkml:trace contextRef="#ctx0" brushRef="#br2" timeOffset="151175.4829">28258 7038 0,'-18'18'16,"0"-18"-16,1 17 0,-19 36 16,19-35-1,-1-1-15,-17 36 0,35-35 16,0 17-1,17-17-15,1-18 16</inkml:trace>
  <inkml:trace contextRef="#ctx0" brushRef="#br2" timeOffset="151331.0225">28504 7091 0,'-35'35'16,"18"-17"-16,-19 17 15,19-17-15,-19 35 16,19-36-16,-19 54 16,19-54-16</inkml:trace>
  <inkml:trace contextRef="#ctx0" brushRef="#br2" timeOffset="156302.5692">21960 8202 0,'0'-18'15,"0"1"1,0-1-1,18 1 1,-36 34 15,18 18-15,0 1-16,0 34 16,0-17-16,0-18 15,0-17-15,18 53 16,0-36-16,-1-17 15,19 17-15,-19-35 16,1 18-16,0-18 16,-1-18-16,1 18 15,-1-35 1,-17 17-16,18-17 16,0 35-1,-1 35 1,1 0-16,17 18 15,1-35-15,-19-1 16,18 1-16,36-18 16,-53 0-16,17-18 0,-17 1 15,-1-1-15,1-52 16,-18 34-16,0-17 0,0 18 16,-18 0-16,-17-18 15,17 18-15,1 17 16,-1 0-16,0 18 15,18 18 1</inkml:trace>
  <inkml:trace contextRef="#ctx0" brushRef="#br2" timeOffset="157309.0913">23178 8220 0,'-18'0'16,"36"0"15,-1 0-15,1 0-16,35 17 16,-36-17-1,36 0-15,-17 0 16,-1 0-16,-18 0 15</inkml:trace>
  <inkml:trace contextRef="#ctx0" brushRef="#br2" timeOffset="157487.6766">23178 8378 0,'35'0'0,"0"18"16,18-18 0,-18 18-16,18-18 15,-35 0-15,-1 0 16,-17 17-16</inkml:trace>
  <inkml:trace contextRef="#ctx0" brushRef="#br2" timeOffset="157849.2669">22878 8096 0,'17'0'32,"-17"18"-17,0 0 1</inkml:trace>
  <inkml:trace contextRef="#ctx0" brushRef="#br2" timeOffset="157987.7061">22878 8484 0</inkml:trace>
  <inkml:trace contextRef="#ctx0" brushRef="#br2" timeOffset="158877.9123">24042 8273 0,'0'17'47,"0"36"-31,0 18 0,0-36-16,0 0 0,0 18 15,17-35-15,1 17 16,0-17-16,-1-18 15,1 0-15,0-18 16,-18-17 0,0 17-1,17 18 1,1 18-16,17 0 16,-17-1-16,52 18 15,-34-35 1,-1 18-16,36-18 15,-54 0-15,36-35 16,-35 0-16,-18-18 16,-18 17-16,0 19 0,-17-19 15,0 1 1,0 17-16,17 1 0,0 17 16,1-18-16</inkml:trace>
  <inkml:trace contextRef="#ctx0" brushRef="#br2" timeOffset="159222.0389">24888 8467 0,'18'0'0,"-18"17"15,18-17-15,-1 0 16,19 0-16,-1 0 0,-17 0 16,-1 0-16,19 0 15</inkml:trace>
  <inkml:trace contextRef="#ctx0" brushRef="#br2" timeOffset="159973.1276">25718 8326 0,'0'17'0,"-18"36"16,0-18-16,1 18 15,-19 18 1,1-18-16,17-18 0,-17 0 15,-35 18-15,34-35 16,19 0-16,-36-18 16,35-18-16,0-17 15,36-18 1,0 17-16,-18 19 0,35-18 16,-17 17-16,52 0 15,-52 1-15,35 34 16,-18-17-16,-17 18 0,17 35 15,-17-18-15,-1 18 16,-17-35-16,36 35 16,-36-36-1,35 1-15</inkml:trace>
  <inkml:trace contextRef="#ctx0" brushRef="#br2" timeOffset="160539.8199">26088 8590 0,'-18'-35'16,"1"17"0,-19 1-16,19 17 15,-19 0-15,1 17 16,18 1-16,-1 35 16,0-18-16,36 18 15,-18-18 1,18-17-16,34 17 15,-16-17-15,-19-18 16,19 0-16,-19 0 0,36-35 16,-18-1-16,-17-17 15,-18 18-15,0-35 16,0 17-16,-35-36 16,17 36-16,-35-70 15,18 70-15,0-35 16,-1 70-16,1-17 15,35 53 1,-17 35 0,34-18-16,-17 18 0,53 70 15,-35-70-15,-1 0 16,54 71-16,-36-72 16,18 37-16,-18-54 15,1 18 1,-19-53-16,19 17 15</inkml:trace>
  <inkml:trace contextRef="#ctx0" brushRef="#br2" timeOffset="161001.3497">26441 8590 0,'-18'18'15,"18"17"-15,0-17 16,0 35-16,18-36 16,-18 19-16,17-19 15,1 18-15,0-35 16,-1 0-1,1-17-15,0-18 16,-18 17-16,17-17 16,-17 17-16,18 18 31,-1 35-15,1-17-16,0 17 0,35 0 15,-36-17-15,36 0 16,-18-18-16,1-18 15,-1 0-15,-17-34 16,-18 34 0,0-70-16,0 52 15,-18-34-15,0 35 16,1-1-16,-1 19 16,0 17-16</inkml:trace>
  <inkml:trace contextRef="#ctx0" brushRef="#br2" timeOffset="162226.3978">25859 8978 0,'0'18'16,"0"-1"46,17-17-15,1-17 62,-18 34-62,0 1-31,0 0-16,0-1 15,0 1-15,18-18 47,-1 0-47,1 0 16,35 0 0,-18 18-16,53-18 15,-35 0-15,71 17 16,17-17-1,-71 0-15,36-17 16,-53 17-16,18 0 16,-36 0-16,18 0 15,-36 0-15,36 0 16,-35 0-16,17 0 16,-17 0-1,0-18-15,-1 18 16,-17-18-1,0 1 1,0-1 0,-35 0-16,17 1 15,-17-1-15</inkml:trace>
  <inkml:trace contextRef="#ctx0" brushRef="#br3" timeOffset="192667.2928">13370 9895 0,'0'-17'31,"0"-1"47,-17 18-62,17 18 15,0-1 16,17-17-32,-17 18 1,-17-36 62,17 1-47,-18 17 16,18 17-31,-18 1-16,18 35 16,0-35-16,0-1 15,0 19-15,18-19 16,0 1-16,-1-1 15,1-17 1,0 0-16,-1-17 16,1-1-16,-1-17 15,-17 0-15,0-1 16,-17 19-16,-1-19 16,1 19-16,-1 17 15,-17 17 1,35 1-16,-18 35 15,0-35-15,18 35 16,0-36-16,18 18 16,0-35-16,-1 18 15,1-18-15,17-18 16,-17 1 0,-1-1-16,-17 1 15,0-19 1,0 19-16,-35-19 15,18 19-15,-19 17 16,19 0-16,-1 35 16,0-17-1,18-1-15,0 19 0,0-1 16,0-18-16,36 19 16,-19-36-16,19 0 15,-19 0-15,18-36 16,-35 19-16,18-18 15,-18 17-15,-18-17 16,1 17-16,-18 18 16,17 0-16,0 0 15,1 18 1,-1 35-16,18-36 16,0 18-16,18-17 15,-1 0-15,19-36 16,-1 18-16,-18-35 15,1 17 1,-18-17-16,0 17 16,0 1-16,-35-19 15,17 36-15,-17 0 16,17 0-16,1 18 0,-1 17 16,18 1-1,0-1-15,0 0 16,18-17-16,-1-18 15,1 0-15,0 0 16,17-36-16,-18 19 16,-17-1-1,-17 1-15,-1-1 16,1 18-16,-19 0 16,19 18-1,-1-1-15,0 18 16,18-17-16,18 17 15,0-35-15,17 0 16,-17-17-16,-1-1 16,1 0-16,-18 1 15,0-1-15,0 1 16,0-1-16,-18 18 16,1 0-16,17 18 15,0-1 1,17 1-16</inkml:trace>
  <inkml:trace contextRef="#ctx0" brushRef="#br3" timeOffset="194252.2699">13441 5944 0,'0'-17'15,"-18"17"1,1 0 0,-1 17-1,18 1-15,-18 35 16,18-35-16,0 17 0,36 0 16,-19-17-1,1-18-15,35 0 16,-18 0-16,18-18 15,-18-17-15,1 0 16,-36 17-16,17-17 16,-34 17-16,-19 0 15,19 18-15,-36 0 16,17 18-16,19 0 16,-19-1-16,19 19 0,-1 16 15,1-34-15,34 17 16,1-17-16,17 0 15,0-18-15,-17 0 16,17-18-16,-17 18 16,35-35-16,-35-1 15,-18 1-15,0 18 16,-18-19-16,0 19 16,-35-1-16,36 18 15,-36 18 1,35-1-16,-17 36 15,35-35-15,0 35 16,0-18-16,35 0 16,0-35-16,36 0 15,-36-17-15,18-1 16,-35 0-16,-1-35 16,-17 36-16,-17-18 15,-1 35-15,-35-36 16,18 36-16,-18 18 15,35 0-15,-17 17 16,17 0 0,18 36-16,0-54 15,18 19-15,0-36 16,35 0-16,-18-18 16,-17 0-16,17-17 15,-35 0-15,0 17 0,-18-35 16,1 36-1,-1-1-15,-17-17 16,17 17-16,-17 18 0,17 0 16,0 35-1,1-17-15,17 17 0,0-17 0,17 17 16,1-17 0,17-18-16,18 0 15,-35-18-15,0 18 0,17-35 16,-35 17-16,-18-17 15,1 17-15,-36-17 16,35 35-16,-35 0 16,35 18-1,18-1-15,0 1 16,36 17-16,-19-17 16,19-18-1</inkml:trace>
  <inkml:trace contextRef="#ctx0" brushRef="#br3" timeOffset="201304.9663">26353 3634 0,'-18'-53'16,"18"35"-16,0 0 16,0 36 15,0 35-15,0-18-16,0 18 0,0 35 15,0-17 1,18-1-16,-18 89 15,0-53-15,-18 141 16,18-106-16,-35 159 16,35-159-16,-36 124 15,19-142-15,17 71 16,-18-106-16,18-35 16,0 18-16,0-36 0,0 36 15,0-54-15,0 1 16,0-36-1</inkml:trace>
  <inkml:trace contextRef="#ctx0" brushRef="#br3" timeOffset="202339.3032">26476 3475 0,'18'0'32,"-1"-18"-32,1 18 15,52-17 1,-17 17-16,71-36 15,-54 36-15,89-17 16,-71-1-16,106 18 16,-88 18-16,124-1 15,-107 1-15,142 0 16,-142-18-16,142 17 16,-177-17-16,0 0 15,-17 18-15,-19-18 0,1 0 16,0 0-16,-17 0 0,17 0 15,-18-18 1,18 18-16,-36 0 0,19 0 16,-19 18-1,1-18 1,-18 18-16,18-18 0,-1 35 16,-17-18-16,35 19 15,-35-19 1,18 19-16,-18 17 15,0-18-15,0 35 16,0-34-16,0 34 16,0-35-16,0 36 15,-18-18-15,18 35 16,-17-53-16,-1 71 16,18-53-16,-17 53 15,-1 0 1,0 17-16,1-70 15,17 53 1,-18 0-16,18-71 16,0 0-16,0 18 0,-18 36 15,18-54-15,0 0 16,0 71-16,0-71 16,0 18-16,0 0 15,0 18-15,-17 17 16,17-35-16,-18 35 15,18-35-15,-18 17 16,1-52-16,-1 35 16,18-18-16,-17 1 15,17-19-15,0-34 47,0-1-31,0 0-16,-18 18 15,18-17 17,-18 17-17</inkml:trace>
  <inkml:trace contextRef="#ctx0" brushRef="#br3" timeOffset="203378.7517">26353 6227 0,'17'-18'15,"1"18"1,-1 0 0,1 0 31,-36 0 46,18-18-93,-17 18 16,17-17-16,-18-1 0,1 0 16,-1 1-1,18-1 1,0-17-16,0 17 0,0 1 15,0-19 1,-18 19 0,18-19-16,0 19 15,0 34 1,0 1 0,0 35-1,0-35-15,0 34 16,0-34-16,0 35 15,0-35-15,0 17 16,18-17-16,-18 17 16,18-35-16,17 17 15,-18 1-15,36 0 16,-17-18-16,69 0 16,-52 17-16,0-17 15,18 18-15,-1-18 0,1 18 16,105-1-1,18-17-15,-88 0 16,106 0-16,-124 0 16,-17 0-16,-1 0 0,71-17 15,-70 17-15,105 0 32,-123 0-32,18 0 15</inkml:trace>
  <inkml:trace contextRef="#ctx0" brushRef="#br3" timeOffset="203589.4638">28504 6368 0,'0'0'0,"53"0"16,53 17-16,-53-17 15,35-17-15,-52 17 16,17-18-16,-1 18 16,-16-18-16,-19 18 15,-17-17 1,-17 17 0,-1-18-16,18 0 15,0 1 1,0-1-16,0 1 15,0-19-15,-18-17 16,18-17-16,0 35 16,-17-54-16,-1 36 15</inkml:trace>
  <inkml:trace contextRef="#ctx0" brushRef="#br3" timeOffset="206826.8029">12876 7056 0,'0'-18'16,"0"0"-1,18 1 1,-18-1-16,18 18 16,-18-18-16,0 1 140,0-1-124,17 0 0,-17 1-16,18 17 0,0-35 15,-18 17-15,17 0 16,36-52-1,-18 34 1,-17-16 0,35-1-16,-18-18 15,-17 53-15,0 1 16,-1-1-16,-17 0 0,35-17 16,-17 18-1,17-19 1,-17 19-16,-18-1 0,35-17 15,-17 17 1,0 0-16,17 1 16,-18-1-16,19 1 0,-1-36 15,-17 35-15,17-17 16,-17 17 0,-1 0-16,1 1 15,0-1-15,-1 1 16,18-1-1,-17 0-15,0 1 16,-1-19-16,1 36 16,0-17-16,-1-1 15,1 0-15,-18 1 0,18-1 16,-1 0-16,1-17 16,-1 18-16,1-1 15,0-17-15,-1 17 16,1 0-16,0-17 15,-1 17-15,1 1 16,0-1 0,-1-17-1,1 17-15,-1 1 0,1-19 16,0 19-16,-1-19 16,1 19-16,0-18 15,-1 17 1,1 0-16,0 1 15,-1-1-15,1 0 0,-18 1 16,18-1-16,-18 0 0,17 1 16,1-1-16,-1-35 15,1 36-15,17-19 16,-17 19-16,0-19 16,-1 19-16,19-1 15,-36 0-15,17 18 16,-34 0-1</inkml:trace>
  <inkml:trace contextRef="#ctx0" brushRef="#br3" timeOffset="207993.9142">14340 5256 0,'18'0'15,"-36"0"64,18 18-79,0 0 15,0 17 1,0 18-1,0-35-15,0 34 16,0-34-16,0 17 16,0 1-16,0-1 15,0-17-15,18 34 16,-18-16-16,18-1 16,-18-17-16,0 35 15,0-36-15,0 36 16,0-35-16,0 17 15,0 0-15,0 1 16,0-1-16,-18 18 16,18-36-16,0 36 15,18-35 1,-18 0-16,0 35 16,0-36-16,0 18 0,0 1 15,17-19 1,-17 19-16,0 17 0,0-36 15,0 36 1,0-35-16,0 35 16,0-36-16,0 19 15,0-19-15,0 19 16,18-19-16,-18 18 16,0-17-16,0 17 15,0 1-15,0-19 16,0 1-1,18-18-15,-36 18 63</inkml:trace>
  <inkml:trace contextRef="#ctx0" brushRef="#br3" timeOffset="208979.0289">12947 7003 0,'-18'0'0,"36"0"31,0 0-15,-1 0-1,1 0-15,17 0 16,-17 0-16,35 0 16,-18 0-16,36-18 15,-19 18 1,37-18-16,-36 18 16,52 0-16,-69 18 15,70-18-15,-54 0 16,54 0-1,-53 0-15,71 0 16,-71 0-16,35-18 16,-35 18-16,0-17 15,-18 17-15,0 0 16,-17 0-16,-1-18 0,1 18 16,-18 18 15,18-18-16,-1 0 17,-17 17-32</inkml:trace>
  <inkml:trace contextRef="#ctx0" brushRef="#br3" timeOffset="212125.4113">13511 6015 0,'0'-18'31,"0"1"-15,0-1-1,0 0 1,-17 18-1,17 18 1,-18 0-16,0-1 16,18 19-16,0-1 15,0 0 1,18-17-16,0 17 0,-1-35 16,19 0-1,-19 0-15,19-18 16,-19 1-16,-17-36 15,0 18-15,-17-18 16,-1 35-16,-17-35 16,17 53-16,-35-18 15,35 36-15,-17 17 16,18 1-16,17 17 16,0-18-16,35 18 15,-35-18-15,53 0 16,-36-17-16,1 0 15,17-18-15,-17 0 16,17 0-16,-17-18 16,-18-17-16,0 17 15,-18-53-15,1 54 16,-19-54-16,1 54 16,-18-19-1,18 19-15,-18 17 16,35 17-16,1 19 15,17-1-15,0 35 16,17-34-16,19 17 16,-19-18-16,54 0 15,-54-35-15,36 18 16,-35-36-16,0 1 16,-18-1-16,0 0 15,-18-35 1,0 36-16,1-1 0,-19-17 15,1 0-15,0 35 16,17-18-16,1 18 0,-19 0 16,19 18-16,-1 17 15,18-18 1,18 1-16,17 17 16,-17-17-16,34 0 15,-16-1-15,-19-17 16,1 0-16,-18-17 15,0-1-15,0-17 16,-18-1-16,1 1 16,-1 18-16,0 17 15,1 0-15,17 17 16,17 1 0</inkml:trace>
  <inkml:trace contextRef="#ctx0" brushRef="#br3" timeOffset="231913.6356">13388 6085 0,'0'-17'16,"0"-1"15,18 18 47,-36 0 110,0 18-157,1-18-15,17 17-1,-18-17 1,18 18-16,-18-18 16,1 18-16,17-1 15,-18-17-15,0 18 16,1 0 0,-1-1-16,1 1 15,-19 17 1,19-17-1,-19-1-15,19 19 16,-1-19-16,0 1 16,1 0-16,-18 17 15,17 0-15,-17-17 16,35-1 0,-53 36-16,35-35 15,-17 17-15,17-17 16,-17 35-16,17-35 15,-17 17-15,35-18 16,-35 1 0,17 0-16,0 17 15,1-17-15,-1-1 16,0 1-16,18 0 16,-17-1-16,17 1 15,0-1 1</inkml:trace>
  <inkml:trace contextRef="#ctx0" brushRef="#br3" timeOffset="232410.3328">12594 6579 0,'0'18'47,"-17"17"-32,17-17-15,-36 52 16,36-34 0,-17 17-16,17-18 0,-18 53 15,18-53-15,0 1 0,0 17 16,0-36-1,18 1-15,17-1 16,0-17-16,0 0 0,54 0 16,-72-17-16,19-1 15,-1 18 1,-18 0-16,1 0 16,-18 18-16,-18-1 15,18 1 1,-17 0-16</inkml:trace>
  <inkml:trace contextRef="#ctx0" brushRef="#br3" timeOffset="233554.1725">12471 7108 0,'-18'-17'16,"0"-18"-1,1 17 1,-1 18-16,-17 0 16,17 0-16,-17 18 15,0-1-15,17 54 16,18-36 0,0 36-16,0-54 15,18 54 1,17-54-16,18 19 0,-35-36 15,34 0 1,-16-18-16,-1-17 16,-17 0-16,-1-18 15,-17 35-15,-17-17 0,17-1 16,-36-17 0,19 36-16,-19-1 0,19 1 15,-1-1-15,-17 18 16,17 18-16,1-18 0,-1 35 15,18-18-15,0 54 16,18-36-16,-1 1 0,19-1 16,16 0-1,-16-17-15,17-18 0,0 0 16,-18 0-16,-18-18 16,19-17-16,-36 0 15,0-18-15,0 17 16,-36-17-1,1 18-15,-18 0 16,36 17-16,-36 18 16,35 0-16,-17 18 15,35 0-15,-18 52 16,18-35-16,35 18 16,-17-17-16,17-1 15,1-35-15,-1 0 16,-17 0-16,-1 0 15,-17-18-15,0 1 0,0-36 16,-17 35-16,-19-53 16,19 54-1,-1-1-15,-35-17 16,18 17-16,17 18 16,1 36-1,-1-1-15,18 0 0,0 0 0,18 18 16,-1-35-16,1 0 15,17-18-15,-17 0 16,17 0-16,0 0 16,-35-18-16,0 0 15,0-35-15,-17 36 16,-19-19-16,19 19 16,-1-1-16,0 18 15,1-17-15,-1 17 16,18 17-16,0 1 15,18 35-15</inkml:trace>
  <inkml:trace contextRef="#ctx0" brushRef="#br3" timeOffset="237108.2519">12347 7303 0,'0'-18'47,"18"18"-47,-18 18 157,-18-1-142,1-17-15,-1 18 16,-35 35-16,18-36 15,-18 54-15,18-36 16,-18 0-16,-18 54 16,36-54-16,-18 0 15,-35 53-15,52-70 16,1 17-16,-35 36 16,52-36-16,-17-17 0,17 17 15,18-17-15,-18-1 16,1-17-16,17 18 15,0-36 1,17 1 0,-17-1-1</inkml:trace>
  <inkml:trace contextRef="#ctx0" brushRef="#br3" timeOffset="237469.0843">11642 7779 0,'-18'0'15,"0"0"1,1 35-16,-1-17 16,0-1-16,-17 36 15,0-17 1,17-1-16,18-18 0,-17 19 16,17-19-16,17 1 15,19 0-15,-1-18 16,0 0-16,53 0 15,-52 0-15,34 0 16,-52-18-16,-1 18 16,19 0-16,-54 0 15</inkml:trace>
  <inkml:trace contextRef="#ctx0" brushRef="#br3" timeOffset="238032.3398">11448 8061 0,'-53'18'16,"35"-1"-16,0 1 0,18 0 15,-17-1-15,17 36 16,17-35-16,-17-1 16,36 1-16,-19 0 15,1-18-15,17-18 16,-17 18-16,0-18 0,-18 1 16,0-1-16,0 0 0,0-17 15,-18 0 1,0 17-16,-17 1 15,0 17 1,17 0-16,0 17 16,1-17-16,17 18 0,0 17 0,0 0 15,17-17 1,1-18-16,0 18 0,35-1 16,-36-17-16,1 0 15,0 0 1,-18-17-16,0-1 15,-18 0-15,18 1 0,-35-18 16,17 35 0,-17-18-16,17 18 0,0-18 15,1 36-15,17 0 16,0-1 0,17 1-16,1-1 15,0-17-15,-1 36 16,1-36-16</inkml:trace>
  <inkml:trace contextRef="#ctx0" brushRef="#br3" timeOffset="238475.5646">11395 8273 0,'-18'0'31,"0"0"-15,1 0 0,17 17-16,-35-17 15,-1 36 1,1-19-16,17 1 0,-17-1 16,0 1-16,-36 35 15,18-35-15,18 17 16,-18-17-16,0-1 0,-17 36 15,17-53-15,17 35 16,54-35 0,17-35-1,1 18-15</inkml:trace>
  <inkml:trace contextRef="#ctx0" brushRef="#br3" timeOffset="238831.2058">10971 8361 0,'0'-18'16,"-17"18"-16,-1 0 31,0 0-31,1 18 15,-1-1-15,-17 36 16,0-35-16,-1 17 16,36-17-16,-17 0 15,17-1-15,0 19 16,17-19-16,36 18 16,-17-17-1,34 0-15,-35-18 16,18 17-16,-17-17 15,-19 0-15,-17 18 16,-17 0 0,-1-1-16</inkml:trace>
  <inkml:trace contextRef="#ctx0" brushRef="#br3" timeOffset="239335.7595">10672 8590 0,'-18'18'15,"0"-1"1,18 19 0,0-1-16,18 0 15,0-35-15,-1 18 16,1-18-16,-1 0 15,1 0-15,0-18 16,-18-17-16,0 17 16,-18 1-1,-17-36 1,17 53-16,-17-18 16,17 18-16,18 35 15,0-17-15,0 17 16,0 1-16,18-19 15,0 1-15,17 17 16,0-35-16,0 0 16,-17 0-16,-18-17 0,0-1 15,0 0-15,-35-17 16,17 17-16,-35-17 16,36 17-1,-19 18-15,19 0 16,34 18-1,19 17 1,-19-17-16,18 0 0,-17 17 16,0-35-1</inkml:trace>
  <inkml:trace contextRef="#ctx0" brushRef="#br3" timeOffset="239753.9503">10636 8714 0,'0'0'0,"-17"0"31,-1 0-15,0 17-16,-17 1 16,0 0-16,-36 34 15,36-34-15,-53 35 16,35-35-16,-106 52 15,124-52 1,-36 17-16,36-17 16,17-18-16,36 0 15,0 0 1,17 0 0,-17 0-16,-18-18 15</inkml:trace>
  <inkml:trace contextRef="#ctx0" brushRef="#br3" timeOffset="240054.7212">10178 8731 0,'0'-17'15,"-18"17"1,0 0-1,1 17-15,-1 1 0,-17 17 16,17 0-16,1-17 16,-1 0-16,0 35 15,18-36-15,0 1 16,18 0-16,-18-1 0,53 18 16,-36-17-16,19-18 15,-1 18-15,18-18 16,-18 17-1,-17-17 1</inkml:trace>
  <inkml:trace contextRef="#ctx0" brushRef="#br3" timeOffset="240879.3748">9843 8996 0,'0'-18'15,"0"36"17,0 17-32,0-17 15,0 35-15,17-36 16,1 1-16,-1-18 15,1 0-15,0-18 0,-1 1 16,1-19 0,0 19-16,-18-54 15,-18 54-15,0-36 16,1 17-16,-19 1 16,19 35-16,-18-18 15,17 36-15,0 17 16,18 1-16,0-1 15,36 35 1,16 1-16,-16-53 0,17-1 16,-36-17-16,19 0 15,-19-17 1,1-1-16,-18-35 16,-18 18-16,1 0 15,-1 17-15,-35-35 0,35 35 16,1 1-16,-19 17 15,19 0 1,17 17-16,0 19 0,17-1 16,19 18-1,-19-53-15,1 17 0,17 1 16,-17-18 0,0 0-16,-36 0 15,0-18 1,18 1-16,-35-18 15,17 17-15,1 0 16,-1 18-16,0 18 31,18 35-15,18 17-16,-18-52 16,35 17-16,-17-35 15,0 0 1,-18-17-1,-18-1 1,0-17 0,1 17-1,-1 0-15,18 36 16,35 0 0</inkml:trace>
  <inkml:trace contextRef="#ctx0" brushRef="#br3" timeOffset="243251.7063">13547 9490 0,'-18'0'0,"36"0"47,-1-53-32,19 18-15,-1-54 16,0 54-16,-17 0 0,-1-18 15,-17 18-15,18-54 16,-18 54-16,18-35 16,-18 52-16,-18 18 15,18-18-15,-18 18 16,18 18 0,-17 0-16</inkml:trace>
  <inkml:trace contextRef="#ctx0" brushRef="#br3" timeOffset="243547.2943">13476 9137 0,'0'18'16,"0"35"-1,-18-36 1,18 71-16,-17-35 0,-1 35 16,18-52-1,18-1-15,-18 0 16,17-17-16,36 17 16,-17-17-16,-1-18 0,36-18 15,17-17 1,-71 17-16,19 18 0,-19-17 15</inkml:trace>
  <inkml:trace contextRef="#ctx0" brushRef="#br3" timeOffset="249175.503">3775 5803 0,'0'-17'47,"0"-1"-31,0 0 15,-18 18-16,18-17 1,-18 17-16,1 0 16,-1 0-1,1 0-15,-1 35 16,0-17 0,18-1-16,0 36 15,0-35-15,18-1 0,0 19 16,17-36-1,-18 17-15,1-17 0,17 0 0,-17 0 16,35-35 0,-35 17-16,-1-17 15,1 17-15,-18 1 16,-18-1-16,18 1 0,-53-19 16,18 36-16,-36-17 15,36 17-15,-18 17 16,18-17-16,0 36 15,35-19-15,0 18 16,17 1-16,36-19 16,-17 1-16,16-18 15,-16 0-15,17 0 0,-18 0 16,35-18 0,-52 1-16,17-19 15,-17 1 1,-36 18-16,-17-19 15,17 19-15,-17-1 0,0 18 16,0 0-16,-36 18 16,36-18-16,17 35 15,1-17-15,34 34 16,1-34-16,17 0 0,-17-18 16,70 17-1,-53-17-15,-17 0 0,17 0 16,0-17-16,-17-19 15,-18 19 1,-18-1-16,-17-17 16,0 17-16,17 18 0,-17-17 15,17 17-15,-17 0 16,17 17-16,1 1 16,17 0-16,-18-1 0,36 18 15,-18-17-15,35 0 16,-17-18-1,17 0-15,0 0 16,-17 0-16,-1-18 16,-17 0-16,0-17 15,0 18-15,-35-1 16,18 18-16,-72-18 16,72 36-16,-19 17 15,36-17 1,-17-1-16,17 1 0,17 0 15,1-18-15,17 0 16,-17 0-16,-18-18 16,0-17-1,-18 17 1,1 1 0,-1 17-16,0 0 15,18 17 1,18 18-1,0-17-15,-1-18 0</inkml:trace>
  <inkml:trace contextRef="#ctx0" brushRef="#br3" timeOffset="258684.5925">3457 5274 0,'0'-18'0,"-17"-17"16,17 17-16,-18-17 15,18 0 1,0 17-16,-18 1 16,18-1-16,-17 0 31,17 1-16,0-1 1,-18 0 0,18 1-1,0-1 1,-18 18 0,18-17-1,-17 17 32,-1-18-16,18 0-15,-18 18 0,18-17-16,-17 17 15,17-18 1,0 0-16,0 1 15,0-1 1,-18 18 0,18 18 31,0-1-32,18 1 1,-18 17-16,17-17 15,-17 0-15,18 34 16,0-34-16,-18 17 0,35 18 16,-17 0-1,-1-18-15,1 1 0,17 52 16,-17-53 0,0 1-16,17 34 15,-18-17-15,1-18 0,0 36 16,-1-18-16,-17-18 15,18 0-15,17 36 16,-17-36-16,0 18 16,-1-18-16,1-17 15,17 35-15,-35-18 16,18 0-16,-1 18 16,1-17-16,-18-19 0,18 36 15,-1-18 1,1-17-16,0 35 15,-18-35-15,17 35 16,1-36-16,-1 36 16,-17-35-16,36 35 15,-36-36-15,17 36 16,1-35-16,0 17 16,-1-17-16,1 35 15,0-36-15,-1 19 16,-17-19-16,36 19 15,-36-19-15,17 1 16,1-1-16,-1 1 16,-17 0-1,18-1-15,0 1 16,-1 0-16,-17-1 16,0 1-1,18 0 1,-18-1-16,18-17 15,-18 18-15,17-18 16,-17 17 15,18-17-15,-18 18 0,0-36 15,-18 1-16,1-1 1</inkml:trace>
  <inkml:trace contextRef="#ctx0" brushRef="#br3" timeOffset="259789.7803">4763 4322 0,'17'-18'15,"-17"0"-15,0 1 16,18-1-16,-18 0 15,0 1-15,-18-1 16,18 0 0,-35 1-16,17 17 15,-52 17 1,52-17-16,-53 53 16,54-17-16,-18-1 0,17 53 15,0-17 1,18-36-16,18-17 0,0-1 15,34 1-15,-16-18 16,-19 0-16,19-18 0,-1 1 16,18-54-16,-35 36 15,-18-1-15,17 1 16,-17-18-16,-17-35 16,17 35-16,-36-53 15,1 53-15,17-17 0,-35-54 16,36 54-16,-19 35 15,19-1-15,-1 19 16,1 17 0,17 70-16,0-17 15,17 88-15,1-70 16,35 70-16,-18-71 16,36 19-1,-36-54-15,0 0 16,0-17-16,1-1 0,17-17 15</inkml:trace>
  <inkml:trace contextRef="#ctx0" brushRef="#br3" timeOffset="260220.601">5009 3881 0,'36'0'16,"-1"-18"-1,-17 18-15,35 0 0,-18-18 16,0 1 0,-17 17-16,-18-18 0,-18 18 31,-17 0-31,17 18 15,1 17 1,-1 0-16,18 0 0,0 1 16,18 17-16,-18-18 0,52 53 15,-34-53-15,35 36 16,-35-36-16,17 1 16,-17-19-16,-18 18 15,-18-17-15,-17 0 16,-1-1-16,-52-17 15,53 0-15,-18 18 16,35-18 0,1 0-16,-1 0 15,18-18-15</inkml:trace>
  <inkml:trace contextRef="#ctx0" brushRef="#br3" timeOffset="260474.6548">5486 3775 0,'-53'0'16,"0"53"-1,18 17-15,35 36 16,0-71-1,0 18-15,17 0 0,19 18 16,-19-36-16,18 0 16,36 1-16,-53-36 15,17 0-15,-17 0 16</inkml:trace>
  <inkml:trace contextRef="#ctx0" brushRef="#br3" timeOffset="260814.8162">5627 4075 0,'-18'17'16,"18"1"-16,-17 35 0,17-36 15,17 1-15,-17 0 16,35-1-16,1-17 16,-1 0-16,-17 0 15,-1 0-15,-17-17 16,18-1-16,-18 36 47,18-1-32,-1-17-15,18 0 16,-17-17 0,0-1-1,-18 0-15,0-17 16,-18 18-16,-17-19 15,17 19 1</inkml:trace>
  <inkml:trace contextRef="#ctx0" brushRef="#br3" timeOffset="261037.4563">5909 3598 0,'35'18'16,"-17"0"-16,17 52 16,1-35-16,-1 36 15,0-18-15,-35-18 16,18 53 0,-18-35-16,0 18 15,-18-36-15,-17 36 16,0-54-16,-1 19 15</inkml:trace>
  <inkml:trace contextRef="#ctx0" brushRef="#br3" timeOffset="261355.5385">4304 4957 0,'53'0'16,"0"-18"0,88 18-16,-53-18 15,106 1-15,-88-1 16,17 0-16,107-17 15,-107 0-15,89 0 16,-124 17-16,35-17 16,-87 17-16,17 0 15,-71 18 1</inkml:trace>
  <inkml:trace contextRef="#ctx0" brushRef="#br3" timeOffset="261775.8735">5027 5133 0,'0'0'0,"-18"35"0,1-17 16,-1 17-16,1 0 0,17 36 15,0-36-15,17 1 16,1-19 0,-1-17-16,1 0 0,35-17 15,-35-1-15,-1 0 16,1-52-16,0-1 16,-18 36-16,0 0 15,-18-18-15,-17-18 16,17 36-16,-17 17 15,17-17-15,0 17 0,1 18 16,17 18-16,-18 35 16,53 0-1,-17-18-15,17 53 16,-17-53-16,17 18 16,53 53-1,-52-70-15,17-1 16</inkml:trace>
  <inkml:trace contextRef="#ctx0" brushRef="#br3" timeOffset="262154.5616">5380 5186 0,'18'0'15,"-18"35"1,0-17-16,0-1 0,17 19 15,1-19-15,-1-17 16,19 18-16,-19-18 16,1 0-16,0-35 15,-1 17 1,-17 0-16,0 1 16,0-1-16,0 36 15,18 17 1,0-17-16,-1-1 15,18 1-15,-17-18 16,17 18-16,1-18 0,-1-18 16,0 18-16,0-35 15,-17 17-15,-18-17 0,18 17 16,-36-17-16,-35 0 16,36 17-16,-19 0 15,-17 1 1,36-1-16</inkml:trace>
  <inkml:trace contextRef="#ctx0" brushRef="#br3" timeOffset="263679.347">6932 4128 0,'-18'0'16,"18"-18"-1,-17 36 79,-1-1-94,1 1 16,-1-1-16,-17 19 0,17-19 15,-53 36 1,19-17-16,-19 16 15,36-34-15,17 17 0,-17-17 16,35 0-16,17-1 16,54 1-1,-18-18-15,53 18 16,-53-1-16,35 18 16,-53-17-1,36 17-15,-54-17 16,19 17-16,-36-17 15,-18 0 1</inkml:trace>
  <inkml:trace contextRef="#ctx0" brushRef="#br3" timeOffset="264118.24">7355 4251 0,'-17'0'15,"-1"0"-15,1 0 16,-19 18-16,19-1 15,-1 1-15,18 0 16,0 17-16,0 35 16,0-34-16,18 17 0,35-1 15,-18-16-15,53-1 16,-53-35-16,1 18 16,16-18-16,37-18 15,-54 0-15,0-17 0,0 0 16,-17 0-16,0-54 15,-18 54-15,-53-35 16,0 34-16,-53-17 16,36 36-16,-36 17 15,53 0-15,-53 53 16,71-36-16</inkml:trace>
  <inkml:trace contextRef="#ctx0" brushRef="#br3" timeOffset="274101.1017">24359 6315 0,'0'-18'16,"0"36"15,0-1-15,-17 1 0,17 35-16,0-18 15,-18 36 1,18-36-16,0 36 15,0-36-15,0 18 16,0-18-16,0-17 0,0-1 16,0 1-16</inkml:trace>
  <inkml:trace contextRef="#ctx0" brushRef="#br3" timeOffset="274467.1806">24112 6473 0,'0'-17'16,"0"-1"-1,0 1-15,18-1 16,0-17-16,-1 17 16,1-17-16,0 17 0,34-17 15,-34 17-15,0 1 16,-18-1-16,17 18 16,1-18-1,-18 36 1,35-18-16,-35 18 15,18-18-15,0 17 16,-1 1-16,1-1 0,0-17 0,34 36 16,-16-36-16,-19 17 15</inkml:trace>
  <inkml:trace contextRef="#ctx0" brushRef="#br3" timeOffset="274885.1797">25471 6332 0,'0'18'31,"-18"35"-31,18-18 16,0 0-16,-18 54 16,18-54-16,0 0 0,0 36 15,18-18 1,0-36-16,-18 1 16,0 0-16</inkml:trace>
  <inkml:trace contextRef="#ctx0" brushRef="#br3" timeOffset="275196.6016">25224 6473 0,'0'-17'0,"17"17"16,-17-18-16,36-17 15,-1 17 1,-18-17-16,1 17 0,35-17 16,-35 17-16,-1 1 15,-17-1-15,18 1 16,0 17-16,-18 17 16,17 1-1,1 17-15,-1-17 16,1 17-16,17 0 15,-17 1-15,0-19 0,17 18 16,-35-17-16</inkml:trace>
  <inkml:trace contextRef="#ctx0" brushRef="#br3" timeOffset="278554.4633">3933 5856 0,'0'18'15,"18"-18"32,-18-18-15,0 0-17,0 1 1,-18 17-1,1 0 1,-1 0 15,1 17-31,17 19 16,0-19-16,0 1 16,17-18-16,1 18 15,-1-1-15,1-17 16,0-17-16,-18-1 15,17 0-15,-17-17 16,-17 0-16,-1 17 16,-17 1-1,17-1-15,1 18 16,-1 0-16,0 35 16,18-17-16,18 35 15,0-53-15,52 35 16,-35-35-16,18 0 15,-35 18-15,0-18 16</inkml:trace>
  <inkml:trace contextRef="#ctx0" brushRef="#br3" timeOffset="279143.2511">3916 5838 0,'0'0'0,"0"18"78,0 0-62,17-1-16,1 36 15,-18-17-15,18-19 16,17 54 0,-17-36-16,-18 0 0,35 54 15,-17-37-15,-1-16 16,1 17-16,35 35 15,-36-53-15,19 18 16,-19-35-16,1 35 16,-18-36-16,18-17 15,-18 18-15,0-36 32,-18 1-17,18-1-15</inkml:trace>
  <inkml:trace contextRef="#ctx0" brushRef="#br3" timeOffset="279627.684">4180 6597 0,'-17'0'47,"17"18"-16,17 17-31,1 0 15,17-17-15,1-1 16,-1 1-16,0-18 16,-17-18-16,-1 18 15,-17-35 1,-17 18-16,-18-19 16,17 19-16,-53-19 15,36 19-15,-35-1 16,52 18-16,0 0 15,36 0 17,17 0-32,0 18 15,-17-18-15,0 17 16,-18 1 0,-18 0-16</inkml:trace>
  <inkml:trace contextRef="#ctx0" brushRef="#br3" timeOffset="279968.3157">4057 6509 0,'-18'-18'15,"1"18"-15,34 0 32,1 35-17,17-17 1,-17 0-16,35 17 15,-18-17-15,0-1 0,-17 1 16,17 17-16,1 0 16,-19-17-16,1 0 0,-18-1 15,17-17-15,1-17 32,-18-36-17,0 18-15,18-1 0,-18-34 16,0 52-16,17-17 15,1-18-15,-18 35 16,0 1 0,0 34-1</inkml:trace>
  <inkml:trace contextRef="#ctx0" brushRef="#br3" timeOffset="280578.7036">4322 6738 0,'-36'0'15,"19"0"-15,-19 18 16,36-1-1,0 1-15,0 0 0,18-1 16,17 1-16,-17-18 16,0 0-1,-1 0-15,1-18 16,-1 1-16,-17-1 16,0 0-16,-17 1 15,-1 17-15,-35-18 16,36 18-16,-19 18 15,19-1-15,-1 19 16,18-19-16,18 19 16,-1-36-16,36 17 15,-35-17-15,35 0 16,-18-17-16,-17-1 16,-18 0-1,0 1-15,-18-1 16,-17 0-1,17 18-15,-35 0 0,36 18 16,-19 0 0,36-1-16,0 1 15,36 0 1,-19-18-16,19 0 0,-19 0 16,1 0-16,17-18 15,-17 18-15,-36-18 16,0 18-1,1 0 1</inkml:trace>
  <inkml:trace contextRef="#ctx0" brushRef="#br3" timeOffset="280935.5916">4357 6844 0,'-18'-18'0,"1"18"16,34 0 0,1 18-1,17 17 1,-17-17-16,17 17 0,-17 0 15,17 18-15,0-17 0,0 16 16,36 37-16,-36-36 16,36 52-16,-36-69 15,-17 17-15,35 0 16,-18-18-16,-35-18 16,18 19-16,-1-19 15,-17 1-15,-17-36 31,-1 1-15</inkml:trace>
  <inkml:trace contextRef="#ctx0" brushRef="#br3" timeOffset="281324.1741">4674 7602 0,'0'18'16,"36"0"0,-19-1-16,1 1 15,35 0-15,-18-18 16,18 17-16,-35-17 15,-1 0-15,-17-17 32,-17-1-17,17 0-15,0-17 16,0-18-16,0 18 16,0-18-1,0 35-15,0 1 0,0-1 16,0 0-16,0 1 15</inkml:trace>
  <inkml:trace contextRef="#ctx0" brushRef="#br3" timeOffset="282026.0286">4904 7691 0,'-18'0'16,"18"17"15,18 18-15,-18-17-16,0 17 15,0-17-15,0 0 16,17-18-16,1 0 16,0-53-1,-18 35-15,17-35 16,-34 36-16,-1-19 15,0 36-15,1 0 16,-1 18-16,0 17 16,1-17-16,34 35 15,-17-36-15,18 1 16,0 0-16,-1-18 16,36 0-16,-18 0 15,-17-36-15,0 19 16,-18-1-16,-18 0 15,0-17 1,1 35-16,-1-17 16,1 17-16,-1 17 15,18 1 1,18-1-16,-1 1 16,1-18-16,-1 18 0,19-18 15</inkml:trace>
  <inkml:trace contextRef="#ctx0" brushRef="#br3" timeOffset="282242.393">5062 7779 0,'-17'0'16,"-1"0"-16,0-18 15,1 18 1,34 18 0,36 17-1,-35 0-15,17 1 16,53 34-1,-52-35-15,17 1 0,35 34 16,-18-34 0,-34-19-16,-1 18 15,-17-35-15,-1 0 16</inkml:trace>
  <inkml:trace contextRef="#ctx0" brushRef="#br3" timeOffset="282536.507">5433 7955 0,'-18'0'16,"36"0"0,17 53-1,0-18 1,1 1-16,-1-1 0,0-17 15,-17 34 1,-18-34-16,0 17 16,-18-17-16,-17 17 15,0-17-15,-18 0 16,17-18-16,-16 0 16,34 0-1,36-18 1,-1 18-1</inkml:trace>
  <inkml:trace contextRef="#ctx0" brushRef="#br3" timeOffset="282853.8917">5680 8202 0,'-36'0'15,"19"0"-15,-1 0 16,1 18-1,-1-1-15,18 1 16,0 0-16,18-1 16,-1 1-16,18-18 15,-17 18 1,0-18 0,-18-18-16,-18 18 15,18-18-15,-53 18 16,36-17-16,-19 17 15,19 17-15,-1-17 16,18 18-16,18-18 16,-1 0-16,19 0 15,-19 0 1</inkml:trace>
  <inkml:trace contextRef="#ctx0" brushRef="#br3" timeOffset="283404.3543">5644 8273 0,'-17'17'15,"17"1"1,17 17-1,19 0-15,-1-17 0,36 35 16,-1 0 0,-35-35-16,36 35 15,-36-36-15,-17 1 16,17 17-16,-17-35 16,-1 18-1,-17-36-15,-17 18 16</inkml:trace>
  <inkml:trace contextRef="#ctx0" brushRef="#br3" timeOffset="283698.6204">5927 8414 0,'0'17'16,"0"1"-16,53 53 15,-36-54-15,54 36 16,-36-18-16,36 1 16,-36-19-1,-17 1-15,-1 0 0,1-1 16,-18 19-16,-18-19 16,-35 1-16,36-1 15,-19-17-15,1 18 0,0 0 16,-18-18-1,35 0-15,36-18 16,0 18 0</inkml:trace>
  <inkml:trace contextRef="#ctx0" brushRef="#br3" timeOffset="284149.9699">6209 8731 0,'-53'0'16,"18"18"0,17-18-16,0 18 15,18-1 1,0 1-16,18 17 0,0-17 16,35-1-1,-36-17-15,36 0 16,-35 0-16,-1-17 15,1-1-15,-18 0 0,0 1 16,-18-1-16,1 18 16,-1-17-1,1 17-15,-1 0 0,0 0 16,18 17-16,-17-17 16,17 18-16,17-1 0,1-17 15,35 18 1,-36-18-16,1 0 0,0 0 15,-18-18 1,-18 1 0,-17 17-1,17 0 1,1-18-16,-1 18 0,0 0 16</inkml:trace>
  <inkml:trace contextRef="#ctx0" brushRef="#br3" timeOffset="287548.4005">3404 6615 0,'0'17'32,"-35"71"-17,0-35-15,-36 106 16,36-71-16,-18 0 16,18-17-16,17 0 0,-17-18 15,17-1 1,18-34-16,18-18 15,-1-18-15</inkml:trace>
  <inkml:trace contextRef="#ctx0" brushRef="#br3" timeOffset="287815.9996">3052 6738 0,'0'-18'15,"0"1"-15,0-1 16,35-17-16,35 0 16,-17 17-16,0 0 15,-18 1-15,1-1 0,34 0 16,-52 18-16,17-17 16,-35 34-1,0 19 1,0-1-16,18 53 15,0-53-15,-1 18 16,18-17-16,1-1 0</inkml:trace>
  <inkml:trace contextRef="#ctx0" brushRef="#br3" timeOffset="288598.7225">13970 7373 0,'0'18'31,"18"17"-15,-1 36-16,19-19 15,-1 54 1,0-53-16,-17 0 0,17-18 0,18 54 15,-18-54 1,-17 0-16,17-17 0,-17-1 0,17-17 16,-17 0-1,-18-17-15,0-1 0</inkml:trace>
  <inkml:trace contextRef="#ctx0" brushRef="#br3" timeOffset="288898.1746">13847 7691 0,'0'-18'16,"35"-17"-1,-18 17-15,54-35 16,-53 35-16,17-52 16,-17 52-1,-1-52-15,-17 52 16,0-35-16,0 36 15,-17-1 1,34 36 0,36 17-1,18 0 1,-18 0-16,-18-17 0,53 0 16,-17 17-1,-54-35-15,1 0 16</inkml:trace>
  <inkml:trace contextRef="#ctx0" brushRef="#br3" timeOffset="290852.7847">8008 9296 0,'-18'-18'15,"1"18"1,-1 0-16,1 0 16,-1 18-16,18 17 15,0 18-15,0-18 16,18 18-16,-1-35 15,36 17 1,-18-35-16,18 18 16,-35-36-16,35 0 15,-18 1-15,-17-36 16,-1 35-16,-17-17 16,-17 17-16,-1 1 0,0-19 0,-34 1 15,16 35 1,1-18-16,-18 18 15,18 0-15,17 0 0,-17 36 16,35-19-16,0 36 16,18-17-16,34 16 15,-34-34 1,53 0-16,-36-1 16,35-17-16,-52-17 15,17-1-15,-17 0 16,-18-34-16,0 34 15,-35-35 1,17 18-16,-35-1 16,18 19-16,-18-1 15,18 18-15,-18 35 16,35 1-16,18 34 16,0-34-16,18 34 15,17-35-15,36 1 16,-36-36-16,53 0 15,-53-18-15,18-17 16,-35 17-16,0-35 16,-36 18-16,-17-18 15,-1 35-15,-34-17 16,17 35 0,-18 0-16,36 18 15,-18 35 1,36-36-16,17 54 15,17-54-15,18 19 16,1-36-16,34 0 16,-34 0-16,34-18 15,-52 18-15,-1-35 16,-17 17-16,-17-17 16,-1 35-16,-17-18 15,0 1-15,-18 34 16,35-17-16,0 36 15,1-19-15,17 18 16,17-17-16,19 0 16,-1-18-1,18 0-15,-36-18 16,1 0-16,-18 1 16,0-18-16,-18 35 15,1-18-15,-1 0 16,-17 18-16,17 0 15,1 18 1,-1-18-16,18 18 0,18-18 16,-1 17-16,1-17 15,17 0-15</inkml:trace>
  <inkml:trace contextRef="#ctx0" brushRef="#br3" timeOffset="291249.2868">8184 8361 0,'0'-35'16,"0"17"0,0 53 15,-17 0-31,17 18 0,0 0 15,0 0-15,0 0 0,0 0 0,0 35 16,17-52-16,-17-1 16,18 0-1,-18-17-15,0-1 16,0-34 0</inkml:trace>
  <inkml:trace contextRef="#ctx0" brushRef="#br3" timeOffset="291467.4853">8026 8643 0,'0'35'15,"17"36"1,-17-36-16,18 0 0,0 36 16,-1-36-16,36 18 15,-35-53-15,35 0 16,-36 0-16,36-53 15,-17 18-15,-1-18 16,-18 35-16,19-34 16,-36 34-1,17 0-15</inkml:trace>
  <inkml:trace contextRef="#ctx0" brushRef="#br0" timeOffset="326252.145">18486 9913 0,'0'0'0,"0"-18"16,-18 1-16,18-1 15,-18 1 1,-17 17-16,17 0 15,-35 0-15,36 17 16,-1 1-16,-17 52 16,35-17-16,0 18 15,0-36-15,18-17 16,-1 17-16,36 0 16,-35-35-16,17 0 0,18 0 15,-18-53 1,-17 0-16,-1 18 0,1-18 15,-18-35-15,0 35 16,0 0-16,-18-17 0,1 17 16,-18-88-1,17 70-15,-17-17 0,-1 17 16,19 18-16,-19 1 0,1-1 16,18 53-16,17 17 15,0 19-15,0 105 16,17-71-16,36 89 15,-18-89 1,54 54-16,-37-71 16,37 35-16,-36-70 15,17 17-15,-35-35 16,-17 0-16,0 0 16</inkml:trace>
  <inkml:trace contextRef="#ctx0" brushRef="#br0" timeOffset="326719.0973">18962 9402 0,'17'0'16,"19"0"-1,17 0-15,0 0 16,-18-18-16,18 18 15,53-18-15,-71 18 16,18-17-16,-36-1 16</inkml:trace>
  <inkml:trace contextRef="#ctx0" brushRef="#br0" timeOffset="326998.6366">19226 9454 0,'18'36'0,"0"17"15,-1-18-15,36 53 16,-35-53-16,17 54 16,0-54-16,1 18 15,-36-36-15,0 19 16,0-19-1,-36 1-15,1 0 16,-53-18-16,53 17 16,-54-17-16,54 0 15,-18-17 1,36 17-16,34-36 16</inkml:trace>
  <inkml:trace contextRef="#ctx0" brushRef="#br0" timeOffset="327266.6369">19579 9366 0,'-17'18'15,"17"17"-15,-18 53 16,18-52 0,0 17-16,0 52 0,0-52 15,0 36 1,18-54-16,17 35 16,-18-52-16,19 17 15,-1-35-15</inkml:trace>
  <inkml:trace contextRef="#ctx0" brushRef="#br0" timeOffset="327649.2693">19826 9684 0,'-18'17'15,"1"19"1,17-19-16,0 19 15,35-1-15,-17-17 16,-1-1-16,1-17 16,0 0-16,-1 0 15,1 18 17,0-18-17,17 0 1,-17 0-16,-1 0 15,1 0-15,-1-18 16,1 18 0,-18-17-1,-18-19 1,1 19 0,17-19-16,0 1 0,0 0 15,17 17 1</inkml:trace>
  <inkml:trace contextRef="#ctx0" brushRef="#br0" timeOffset="327893.9141">20144 9278 0,'53'88'16,"-18"0"-16,18 18 16,0 0-1,-36-71-15,1 18 0,0 36 16,-36-19 0,0 1-1,-17-36-15</inkml:trace>
  <inkml:trace contextRef="#ctx0" brushRef="#br0" timeOffset="328566.6876">19967 9754 0,'0'18'31,"18"17"-15,-18 1-16,18-36 16,-1 17-16,1 1 15,-1-1-15,1-17 16,0 0-16,-1 0 0,36-17 16,-53-1-16,18-17 15,0 0-15,-36-18 16,18 35-16,-35 0 15,35 1-15,-18 17 16,0 17-16</inkml:trace>
  <inkml:trace contextRef="#ctx0" brushRef="#br0" timeOffset="329156.7862">18115 10442 0,'18'0'0,"35"-17"16,70-1-1,-52 18-15,140 0 16,-69-18-16,-1 18 16,194-17-16,18-19 15,-177 36-15,-17-17 16,-18 17-16,70-18 16,-158 18-16,-17 0 15,-1 0-15,-70 18 16</inkml:trace>
  <inkml:trace contextRef="#ctx0" brushRef="#br0" timeOffset="329678.7648">18803 10918 0,'-53'36'0,"36"-19"15,-19 54-15,36-53 16,-17 52 0,34-52-16,19 35 15,-19-53-15,18 0 16,1 0-16,-1 0 0,18-53 16,-18 18-16,0-36 15,-17 18-15,-18-53 16,0 53-16,-35-53 15,17 54-15,-17-54 16,17 53-16,1 18 16,-1-1-16,0 54 15,1 17-15,17 18 16,0 0-16,35 88 16,-17-70-16,52 52 15,-35-70-15,1 0 16,52 18-16,-35-36 15,-18-18-15,0-17 0</inkml:trace>
  <inkml:trace contextRef="#ctx0" brushRef="#br0" timeOffset="330064.3549">19368 10813 0,'-18'70'16,"0"-52"0,18 35-16,18-36 0,0 1 15,52 17-15,-52-35 16,52 0 0,-34-17-16,-19-1 15,1 0-15,-1 1 0,1-1 16,-18 0-16,18 18 15,-18 36 1,17-19 0,1 1-16,17 17 15,1-35-15,-1 18 16,0-18-16,0 0 16,-17-18-16,0-17 15,-18 17-15,0-52 16,-18 35-16,0-54 15,1 54-15,-19-18 16</inkml:trace>
  <inkml:trace contextRef="#ctx0" brushRef="#br0" timeOffset="331119.5665">20973 10231 0,'17'0'15,"1"0"1,17 0-16,18-18 16,-18 18-16,18 0 15,-35 0-15,0 0 16,-1 0 0</inkml:trace>
  <inkml:trace contextRef="#ctx0" brushRef="#br0" timeOffset="331270.2344">21043 10425 0,'35'17'16,"1"-17"-16,-1 0 0,18-17 16,18 17-1,-54-18-15,1 18 0</inkml:trace>
  <inkml:trace contextRef="#ctx0" brushRef="#br0" timeOffset="331625.589">21713 9701 0,'89'0'16,"-1"-17"0,-35 17-16,-18 0 0,0 35 15,-17 18 1,0-35-16,-54 52 15,36-35-15,-35 1 16,17-19-16,18 36 16,0-35-16,0 17 15,0-17 1,36 17-16,-19-17 16,-17-1-16</inkml:trace>
  <inkml:trace contextRef="#ctx0" brushRef="#br0" timeOffset="331742.0794">22190 10583 0,'17'0'16,"-34"0"0</inkml:trace>
  <inkml:trace contextRef="#ctx0" brushRef="#br0" timeOffset="407069.2808">17815 11342 0,'0'-18'47,"18"18"-16,-18 18-16,0 17 1,0-17-16,18 35 16,-18-36-16,0 1 15,17 17-15,-17-17 16,18-1-16,-1 1 16,1 0-16,35-18 15,-18 0 1,1 17-16,69-17 15,-34 0-15,-18 0 0,106 0 16,-71 0-16,0 18 16,18-18-16,88 18 15,-106-18-15,124 0 16,-106 0-16,141-18 16,-142 0-16,125-17 15,-142 17-15,88-17 16,-88 35-16,36-17 15,-54 17-15,19 0 16,-36 0-16,17 17 16,-35-17-1,1 0-15,-19 0 16,1 0-16,17 0 0,-17-17 16,-18-19-1,0 1 1,-18 17-16,18-17 0,0 17 15,-17-52-15,-1 52 16,18-17-16,-18 17 0</inkml:trace>
  <inkml:trace contextRef="#ctx0" brushRef="#br0" timeOffset="466447.671">2469 13741 0,'0'17'16,"36"-17"-1,17 0-15,0 0 0,-1 0 16,19-17-16,0 17 0,-1 0 16,89 0-16,-89 0 15,1-18-15,0 18 0,52 0 16,-88 0-16,1-18 15,-19 18-15,-34 0 32</inkml:trace>
  <inkml:trace contextRef="#ctx0" brushRef="#br0" timeOffset="466730.775">3052 13829 0,'17'53'16,"18"-18"0,-17 0-16,17 36 15,36 70-15,-53-53 16,-1-35 0,-17-18-16,0 36 15,-35 0-15,0-54 16,-36 18-1,18-17-15,0-18 0,-53 18 16,54-18-16,-19 0 16,36 0-16,-1-18 15</inkml:trace>
  <inkml:trace contextRef="#ctx0" brushRef="#br0" timeOffset="467248.2524">3845 13688 0,'-17'0'16,"-1"0"-16,-17 35 15,17-17-15,0 88 16,1-54-16,-1 72 15,18-54-15,0 54 16,18-71-16,-1 35 16,19-53-16,-19 1 15,19-1-15,-1-17 0,18 17 16,-18-35-16,0 0 16</inkml:trace>
  <inkml:trace contextRef="#ctx0" brushRef="#br0" timeOffset="467676.0006">4145 14058 0,'0'0'0,"0"18"16,-17 52-16,17-34 15,0-1-15,17 36 16,1-36-16,-1 0 15,19-17-15,-19-1 0,19 1 16,34-18-16,-35 0 16,-17 0-16,17-18 15,-35 1-15,18-1 0,-18 0 16,0 1-16,18 17 31,-1 17-15,36 1-16,-35-18 15,35 0-15,-18 0 16,18-18-16,-35 1 16,17-18-1,-35 17-15,0-53 16,-18 54-16,-17-36 16,0 35-16,17 0 15,0 18-15,1 0 0,-1 0 16,18 18-1,35 0-15</inkml:trace>
  <inkml:trace contextRef="#ctx0" brushRef="#br0" timeOffset="467853.4666">4957 14376 0,'0'17'0,"0"19"15,0-1-15,-18-17 16,18 17-16,-18-18 16,18 1-16,-17-18 0,17 18 15,0-1 1</inkml:trace>
  <inkml:trace contextRef="#ctx0" brushRef="#br0" timeOffset="468315.328">5274 13653 0,'0'52'15,"18"37"1,-1-36-16,1 52 16,0-52-16,-1 0 0,1 0 15,-18 35 1,0-52-16,0-1 16,-18-17-1,1-18-15,17-36 16,17 19-16,19-19 15,16 19 1,1-1-16,0 36 16,-35-1-16,0 19 15,-36-1 1,18-17-16,-53 34 16,35-34-16,-52 0 15,52-1-15,1-17 16,-1 0-16,36 0 15,17-35 1</inkml:trace>
  <inkml:trace contextRef="#ctx0" brushRef="#br0" timeOffset="468597.9634">5627 13564 0,'17'-17'16,"36"17"-16,18 35 16,-18 0-16,53 53 15,-53-17-15,52 52 16,-69-70-16,-1 18 15,18 70-15,-35-70 16,-18-1-16,0 71 16,-53-35-1,35-53-15,-17-18 0</inkml:trace>
  <inkml:trace contextRef="#ctx0" brushRef="#br0" timeOffset="475455.0861">19614 4498 0,'18'-18'16,"0"18"0,-18-17-16,17 17 15,-17-18 1,0 0 0,0 1-1,0-1 1,0 0-16,-17 18 15,17-17-15,-18 17 16,-35 0-16,0 17 16,-35 19-16,35-19 15,-53 36 1,36-17-16,-18 34 16,35-35-16,-36 71 15,54-35-15,-18 70 16,18-71-16,17 89 15,1-88-15,34 88 16,-17-71-16,36-18 16,-19 1-16,19-1 0,-19 1 15,54 52 1,-18-70-16,-18-17 0,0 17 0,0-18 16,18 0-16,36 0 15,-54 1-15,0-36 16,0 17-16,36 1 15,-53 0-15,17-18 0,-17 35 16,-1-35 0,-17 17-16</inkml:trace>
  <inkml:trace contextRef="#ctx0" brushRef="#br0" timeOffset="479497.8724">10231 13564 0,'0'18'15,"0"0"1,17 17-1,-17 18-15,0-18 16,0 36 0,0-18-16,18 17 0,-18-52 15,17 35-15,1-36 16,0-17-16,-1 0 16,1 0-16,0-35 15,-1 17-15,-17 1 16,18-1-16,-18 0 0,18 18 15,-1 0 1,1 36 0,35-1-16,-36-17 15,1-1-15,35 1 16,-35-18-16,17 0 0,-17 0 16,34-18-1,-34 1-15,0-1 0,-1-35 16,-17 18-1,-17 0-15,17 17 0,-18-17 16,-17-1-16,35 19 16,-18-1-16,1 18 15,34 0 1,1 0-16,-1 0 16</inkml:trace>
  <inkml:trace contextRef="#ctx0" brushRef="#br0" timeOffset="479794.456">11060 13635 0,'0'0'0,"0"-18"16,17 18 15,1 0-15,0 36-16,-18-19 15</inkml:trace>
  <inkml:trace contextRef="#ctx0" brushRef="#br0" timeOffset="479914.8875">11095 13899 0,'18'0'31,"-1"0"-15,1-17-1</inkml:trace>
  <inkml:trace contextRef="#ctx0" brushRef="#br0" timeOffset="480137.6781">11395 13688 0,'35'0'16,"18"0"-1,-35 0-15,70 0 16,-53 17 0,0 1-16</inkml:trace>
  <inkml:trace contextRef="#ctx0" brushRef="#br0" timeOffset="480260.0164">11483 13899 0,'18'18'15,"17"-18"1,0 0-16,-17 0 0,70 0 16,-53 0-16,-17 0 15</inkml:trace>
  <inkml:trace contextRef="#ctx0" brushRef="#br0" timeOffset="481510.9179">12241 13617 0,'0'-17'16,"0"-1"0,0 36-1,0 17 1,0 0 0,0 0-16,0 18 15,0-17-15,0-1 0,18 18 16,0-18-16,-1 0 15,1-17-15,0-18 16,-1 0 0,1-18-16,-18 1 15,18-1-15,-1 18 16,1 0-16,-1 18 16,19 17-16,-1-17 15,18-1 1,-18 1-16,18-18 15,-35-18-15,17-17 16,-35 0-16,0-36 16,0 36-16,-18 0 0,-17-36 15,17 36 1,1 17-16,-1 1 16</inkml:trace>
  <inkml:trace contextRef="#ctx0" brushRef="#br0" timeOffset="481739.7235">13106 13794 0,'53'0'16,"17"0"-1,-17 0-15,-18 0 16</inkml:trace>
  <inkml:trace contextRef="#ctx0" brushRef="#br0" timeOffset="482578.6469">14252 13547 0,'18'17'15,"-18"36"1,18-17-16,-18-1 16,0 0-16,-18 36 15,0-18-15,1-36 0,-36 54 16,-18-36-1,36-35-15,0 18 0,-1-18 16,-34-36 0,52 19-16,0-36 15,18 35-15,0-17 0,53 0 16,-17 17-16,52 18 16,-53 18-16,53 35 15,-52-36-15,17 71 16,-36-52-1,18 17-15,-35-18 16,0-18-16,0 1 16</inkml:trace>
  <inkml:trace contextRef="#ctx0" brushRef="#br0" timeOffset="483881.9986">15205 13370 0,'-18'0'16,"0"-17"-1,1 17-15,-1 0 0,1-18 16,-19 18 0,19 18-1,-1-1-15,0 19 16,1 16-16,17-34 15,0 0-15,17 35 16,19-36-16,-19-17 16,1 0-16,17 0 15,0-35 1,-35 17-16,18-35 16,-18-17-1,0 35-15,0-1 0,0 1 16,0-18-16,-18-53 15,18 53-15,-17-52 16,-1 69-16,-17-34 16,35 52-16,-18 18 15,18 18 1,0 35-16,0 35 16,18-35-1,0 35-15,17-35 16,-18-18-16,1 18 0,0-18 15,35 18-15,-36-35 16,36 17 0,-35-17-16,17-18 15,-17 0-15</inkml:trace>
  <inkml:trace contextRef="#ctx0" brushRef="#br0" timeOffset="484921.1859">15875 12912 0,'-18'-18'15,"18"0"-15,18 36 32,17 35-17,-17-18-15,17 18 16,-17-18-16,35 89 15,-18-18 1,-17-53-16,-18 17 16,0-35-16,-36 18 15,19-53-15,-36 18 16,35-18-16,-52-18 16,34 1-16,-34-1 15,52 0-15,1 1 16,17-1-16,0 1 15</inkml:trace>
  <inkml:trace contextRef="#ctx0" brushRef="#br0" timeOffset="485297.9504">16245 12947 0,'-17'0'16,"-1"18"0,18 35-16,-17-36 15,17 36-15,0 35 16,0-35-16,17 35 16,-17-52-16,35 34 15,-17-35-15,0-17 16,17 17-16,-17-35 15,-1 0-15</inkml:trace>
  <inkml:trace contextRef="#ctx0" brushRef="#br0" timeOffset="485705.3372">16457 13264 0,'0'36'16,"0"17"-16,0-18 16,0 18-1,35 0-15,-17-36 16,17-17-16,-17 0 16,17-17-1,-35-1-15,18 0 16,-1 1-16,-17-1 15,18 18-15,-18 18 16,18 17 0,-1-17-16,-17-1 15,18 1-15,17 0 16,-17-18-16,0 0 16,-1 0-16,-17-36 15,0 19-15,0-36 16,-17 35-16,-1-35 15,0 36-15,1-19 16,-1 19 0</inkml:trace>
  <inkml:trace contextRef="#ctx0" brushRef="#br0" timeOffset="485944.324">16986 13458 0,'0'18'16,"0"0"-1,-17 17 1,-1-17-16,0-18 0,-17 35 15,17-35-15,1 18 16,-1-1-16</inkml:trace>
  <inkml:trace contextRef="#ctx0" brushRef="#br0" timeOffset="486566.2889">17110 13000 0,'0'0'0,"0"35"0,0 36 16,17-36-16,-17 53 15,18 0 1,-18-52-16,0-1 16,0-17-16,0 17 0,0-53 31,0-35-16,18 18-15,17-18 16,-17 35-16,17 18 0,0 0 16,-17 0-16,-1 18 15,19 17 1,-36-17-16,0 17 0,0 1 16,-18-19-16,0 1 15,-35-1-15,36-17 16,-1 18-16,-17-36 15,17 1 1,18-1-16</inkml:trace>
  <inkml:trace contextRef="#ctx0" brushRef="#br0" timeOffset="486799.4789">17410 12947 0,'53'71'15,"-1"17"1,-16-35-16,-1 52 16,-17-69-16,-18 17 15,0-18-15,0 0 0,0 0 0,-36 18 16,19-35-1,-19 0-15,19-1 0</inkml:trace>
  <inkml:trace contextRef="#ctx0" brushRef="#br0" timeOffset="487439.3531">14923 13847 0,'-18'0'0,"36"17"31,34-17-16,1 18-15,18-1 16,105-17-16,-70 0 16,18 0-16,17 0 0,17 0 15,178 0-15,-160 0 16,0 0-16,1-17 0,158 17 16,-71-18-1,-158 18-15,-35 0 16,17 18-16,-70-18 15,-18 17-15,-71 19 16</inkml:trace>
  <inkml:trace contextRef="#ctx0" brushRef="#br0" timeOffset="488417.2474">15646 14288 0,'-18'0'16,"0"0"-16,1-18 0,-36 18 15,-18 18 1,54-1-16,-19 1 0,1 17 16,-18 18-16,36-18 15,-1 1-15,18-19 16,0 18-16,35 1 16,0-19-16,-17 1 0,17-18 15,54 0-15,-54 0 16,0-18-16,0-17 15,-17 17-15,0-17 0,-1 18 0,1-54 16,-18 36-16,-18-53 16,1 52-1,-19-52-15,19 53 16,-36-53-16,35 52 16,-17-17-1,17 18-15,1 17 0,17 36 16,0 35-1,0-18-15,17 1 16,1 16-16,35 37 16,-35-36-16,17 0 0,18 17 15,17 1 1,-52-54-16,17 19 16,-17-19-16,17 1 15,-17-1-15,-1-17 16,1-17-16</inkml:trace>
  <inkml:trace contextRef="#ctx0" brushRef="#br0" timeOffset="489113.948">16087 14235 0,'17'-18'15,"-17"0"-15,0 36 16,0 17 0,0 1-1,0-19-15,0 54 16,0-54-16,18 19 0,-18-19 16,18 1-16,-1 17 15,1-17-15,0-18 0,-1 0 16,1 0-16,-1-18 15,1 1-15,-18-1 16,0 0-16,18 18 16,-1 18 15,19 17-31,-19-17 16,19 17-16,-1-35 15,18 0 1,-36 0-16,19 0 15,-19-18-15,-17 1 0,0-18 16,0-1-16,-35-17 16,17 18-16,-35 0 15,36 0-15,-36 17 16,35 0-16</inkml:trace>
  <inkml:trace contextRef="#ctx0" brushRef="#br0" timeOffset="491520.8299">10689 15893 0,'0'-18'15,"-17"18"1,17 18 0,17 52-1,1 54 1,-1-36-16,-17 71 15,0-89-15,0 54 16,0-89-16,0 18 16,-17-53-1,17-18-15,0-35 16,0 18-16,17 0 16,36-36-16,-17 54 15,-1-1-15,0 18 0,36 35 16,-36-17-1,0 52-15,-35-34 16,0 17-16,-17-36 16,-36 18-16,17-17 15,-52-18-15,71 0 16,-36-18 0,35 1-16,18-36 15,18 35-15</inkml:trace>
  <inkml:trace contextRef="#ctx0" brushRef="#br0" timeOffset="491654.8683">11289 16228 0,'0'17'31</inkml:trace>
  <inkml:trace contextRef="#ctx0" brushRef="#br0" timeOffset="491788.9422">11359 16492 0,'0'18'16,"0"-36"-1,18 18 1</inkml:trace>
  <inkml:trace contextRef="#ctx0" brushRef="#br0" timeOffset="492171.4012">11836 16263 0,'35'0'32,"-17"0"-32,17 0 0,-17 0 15,17 0-15,18-18 16,-36 18-16,1 0 15,-18 18-15</inkml:trace>
  <inkml:trace contextRef="#ctx0" brushRef="#br0" timeOffset="492305.8476">11836 16457 0,'35'35'15,"18"-35"1,35 0-16,-35-17 15,18-1-15,-54 0 16</inkml:trace>
  <inkml:trace contextRef="#ctx0" brushRef="#br0" timeOffset="492973.9899">12594 15910 0,'18'106'16,"-1"-53"-16,19 71 16,-19-36-1,-17-35-15,0-36 0,18 19 16,-18-19-1,0-34-15,-18 17 16,18-36-16,18-17 16,-18 18-16,35 17 0,-17 18 15,17 0-15,36 18 16,-36 0-16,0 17 0,-17 0 16,17 36-1,-35-18-15,0-18 16,-53 0-16,18-17 15,-36 0-15,19-18 16,16 0-16,1 0 0,17-18 16,-17 0-1,35 1-15,18-1 16</inkml:trace>
  <inkml:trace contextRef="#ctx0" brushRef="#br0" timeOffset="493150.9727">13264 16316 0,'36'0'0,"-1"0"0,0 0 16,71 0 0,-18-18-16,-52 18 15,17 0-15</inkml:trace>
  <inkml:trace contextRef="#ctx0" brushRef="#br0" timeOffset="493979.0103">14517 16175 0,'0'35'16,"-18"53"-1,18 1 1,-17-54-16,-19 53 15,1-53-15,17 1 0,1-19 16,-19 1-16,-16 17 16,16-35-16,19 0 0,-1-18 15,0 1-15,1-1 0,17-52 16,17 52 0,19-35-16,-1 35 15,18 1-15,-18 17 16,36 35-16,-36-17 15,35 52-15,-34-34 16,34 34 0,-52-52-16,35 17 15,-53-17-15,17-18 16</inkml:trace>
  <inkml:trace contextRef="#ctx0" brushRef="#br0" timeOffset="495826.3357">15646 16104 0,'-18'0'16,"0"0"0,1 0-16,-1 0 15,1 0-15,-1 0 0,-17 36 16,35-19-16,-36 19 15,36-19-15,-17 36 16,17-18-16,17 1 16,1-1-16,35-17 15,-35-18 1,52-18-16,-35 0 16,18-52-16,-35 34 15,0-52 1,-18 35-16,0-35 15,-18 53-15,0-18 16,1 0-16,-1 0 0,-35-35 16,35 53-16,-17-1 15,18 36-15,-19 18 16,36 0-16,0 87 16,18-52-16,17 71 15,0-71-15,36 53 16,-18-71-16,35 18 15,-35-18-15,0-17 16,-18-18-16,-17 0 16</inkml:trace>
  <inkml:trace contextRef="#ctx0" brushRef="#br0" timeOffset="496621.2081">16104 15752 0,'-17'-18'16,"34"18"15,36 0-15,-17 18-16,16-18 0,-16 0 15,17 0-15,52-18 16,-52 18-16,-35 0 0,17-18 16,-17 18-16,-18-17 15,-18 17 1,-17 0-16,17 17 0,-17-17 16</inkml:trace>
  <inkml:trace contextRef="#ctx0" brushRef="#br0" timeOffset="496810.2879">16369 15840 0,'0'0'16,"0"35"-16,0 0 0,35 53 15,-17-52-15,-1 17 16,1-36-16,35 36 16,-35-35-16,-1 0 15,-17-1-15,-35-17 16,17 18-16,-35-18 16,18 0-16,-35-18 15,34 18-15,1 0 16,0 0-16,17 0 0,1 18 15,34-18 1</inkml:trace>
  <inkml:trace contextRef="#ctx0" brushRef="#br0" timeOffset="497088.1004">16739 15769 0,'-17'35'32,"17"-17"-32,-18 53 15,18-36-15,0 53 16,0-35-16,18-18 0,-18 1 15,17-1-15,1 18 16,0-18-16,-1-17 16,1-18-16,0 17 0,-1-17 15</inkml:trace>
  <inkml:trace contextRef="#ctx0" brushRef="#br0" timeOffset="497488.7369">16933 16051 0,'0'36'15,"-17"-19"-15,17 19 0,17-1 16,-17 0-16,36-17 16,-1-1-16,-17-17 15,17 0-15,-18-17 16,19-1-1,-36 1-15,17 17 16,-17 17 15,36 18-15,-19-17-16,36 0 16,-35-18-16,17 0 15,-17 0 1,-1-18-16,1-17 15,-18 17-15,0-17 0,-18-18 16,18 35-16,-17-17 16,-1 17-1,0 18-15,18 36 16</inkml:trace>
  <inkml:trace contextRef="#ctx0" brushRef="#br0" timeOffset="497673.1616">17515 16228 0,'0'35'16,"-17"-17"0,17-1-16,-18 19 15,1-19-15,-1-17 16</inkml:trace>
  <inkml:trace contextRef="#ctx0" brushRef="#br0" timeOffset="498050.536">17674 15963 0,'18'88'15,"-18"-52"-15,0 34 16,17-52-16,-17 0 16,0-1-1,18-17-15,0-17 16,-1-19-1,1 19-15,35-1 16,-35 18-16,-1 0 16,1 0-16,-1 18 0,1 17 15,-18-17-15,-18-1 16,18 1-16,-35-1 16,18-17-16,-36 0 15,35 0-15,0-17 16,18-1-1</inkml:trace>
  <inkml:trace contextRef="#ctx0" brushRef="#br0" timeOffset="498266.7955">18062 15822 0,'53'71'16,"0"-1"-16,-35-17 15,17 18-15,-35-36 16,0 0-16,0-17 0,-18 0 16,1 17-16,-1-35 0,0 17 15,-17-17-15</inkml:trace>
  <inkml:trace contextRef="#ctx0" brushRef="#br0" timeOffset="498889.1973">15699 12947 0,'0'-18'16,"35"18"-1,0-17-15,53-19 16,-52 19-16,52-1 16,-35 18-1,-36 0-15</inkml:trace>
  <inkml:trace contextRef="#ctx0" brushRef="#br0" timeOffset="499701.953">15416 16598 0,'53'0'15,"-17"-17"-15,17 17 0,17-18 16,18 18-16,0 0 0,36 0 16,123 0-16,-124 0 15,177 18-15,-141-18 16,141 0 0,-141 0-16,105-18 15,-158 0-15,35 18 16,-106-17-16,1 17 15,-54 0 1,-35 17 0,35 1-16</inkml:trace>
  <inkml:trace contextRef="#ctx0" brushRef="#br0" timeOffset="500257.9635">15928 16969 0,'-53'17'15,"35"1"-15,1 17 16,-36 18-16,35-18 0,18-17 16,-17 35-16,34-35 15,18 17 1,-17-35-16,17 0 0,-17 0 15,53-18-15,-54 1 16,36-54-16,-35 36 16,-1-36-1,1 36-15,-18 0 0,-18-1 0,1 1 16,-1-35 0,0 34-16,-17-34 15,18 52-15,-19 0 16,36 54-1,0 52 1,18-35-16,17 53 16,0-71-16,1 18 0,34 17 15,-34-52-15,-1 0 16,35 17 0,-34-35-16,-1 0 0,-17 0 15</inkml:trace>
  <inkml:trace contextRef="#ctx0" brushRef="#br0" timeOffset="500691.575">16633 16863 0,'0'35'0,"0"36"15,0-18-15,36 17 16,-36-35-16,17-17 16,1 17-1,0-35 1,-1-35-1,-17 17-15,36-17 16,-19 17-16,1 18 0,0 0 0,34 0 16,-16 18-1,-19 17-15,-17-17 0,0 0 16,0 35-16,-17-36 16,-1 1-16,-17-1 0,17-17 15,-52 0 1,34-17-16,1 17 0,0-18 15,17-17-15,0 17 0,1-35 16,17 36-16</inkml:trace>
  <inkml:trace contextRef="#ctx0" brushRef="#br0" timeOffset="501337.0219">17674 16545 0,'18'0'15,"35"18"1,0-18-16,-18 0 0,88-18 15,-70 18 1,0-17-16,18 17 16,-54 0-16,1 17 15</inkml:trace>
  <inkml:trace contextRef="#ctx0" brushRef="#br0" timeOffset="504179.4399">4392 12206 0,'88'18'16,"-52"-18"-16,16 0 15,1 17-15,36-17 16,-36 0-16,-1 0 16,1 0-16,0 0 0,0 0 0,53 0 15,-53 0-15,17 0 16,1 0-16,88-17 16,-71 17-16,88-18 15,-70 18-15,88 0 16,-88 0-16,106 0 15,-106 0-15,105 18 16,-87-18-16,123 0 16,-124 0-16,142-18 15,-142 18-15,159-18 16,-140 18 0,140-17-16,-141 17 15,123 17 1,-122-17-16,140 18 0,-141-18 15,141 0 1,-123 0-16,0 0 0,-1 0 16,-17 0-16,177 0 15,-159 0-15,-1 0 0,160-18 16,-1 18 0,-158 0-16,-18 0 0,18 0 15,159 0 1,-160 0-16,177 0 15,-176 0-15,18-17 0,158 17 16,-159-18-16,177 1 16,-194 17-16,176-18 15,-159 18 1,159-18-16,-176 18 16,159 0-16,-160 0 15,177 0-15,-158-17 16,158 17-1,-176 0-15,176-18 16,-176 18-16,158 0 16,-176 0-16,159 0 15,-141 18-15,141-18 16,-142 17-16,160-17 16,-159 0-16,158 18 15,-158-18-15,158 18 16,-175-18-16,140 17 15,-123 1-15,140-1 16,-157 1-16,175 0 16,-158-18-16,176 17 15,-159 1 1,177-18-16,-177 18 16,195-18-16,-177 0 15,176 17-15,-193-17 16,211 18-1,-194-18-15,194 18 16,-194-18-16,194 0 16,-194 17-16,194-17 15,-194 18-15,212-18 16,-212 0-16,159 0 16,-177 0-16,124 0 15,-159 18-15,71-18 16,-124 0-16,35 17 15,-87-17-15</inkml:trace>
  <inkml:trace contextRef="#ctx0" brushRef="#br2" timeOffset="540720.7294">20320 12912 0,'-35'0'0,"17"-18"16,18 0-16,-18-17 15,18 17-15,-17 18 16,17-35-1,0 18-15,35-1 16,0 18 0,1 0-16,69 18 0,-52 17 15,53 0 1,-35 0-16,-18 1 16,-18-1-16,0 0 0,18 53 15,-35-35-15,-36 53 16,18-71-16,-35 1 0,-18 17 15,18-36 1,-1 1-16,1-18 0,0 0 16,0 0-16,-1-18 0,1-17 15,17 0-15,18-18 16,0 35-16,36-35 16,-1 53-16,18 0 15,-18 18-15,18 0 16,-18-1-1,1 36-15,-19-35 16,1-1-16,0 1 16,-18 0-16,-18-18 15</inkml:trace>
  <inkml:trace contextRef="#ctx0" brushRef="#br2" timeOffset="542929.0769">14640 12771 0,'18'17'16,"-18"1"-16,0 35 16,0-36-16,0 54 15,18-18-15,-1 35 16,-17-35-16,18 70 15,-18-70-15,17 88 16,-17-52-16,18 69 16,-18-69-16,-18 69 15,18-87-15,0-1 16,0-17-16,0 53 16,0-70-16,0 16 15,0-16-15,0 52 16,18-18-16,-18-34 15,18-1-15,-1-17 16,19 17-16,-19-17 16,36-1-1,-35-17-15,52 18 16,-34-18-16,34 17 16,-17-17-16,53 0 15,-35 0-15,52 0 16,-52 18-16,87-18 15,-69 0-15,69 18 16,-70-1-16,89-17 16,-107 0-16,107 0 15,-89 0-15,106 0 16,-88 0-16,123 0 16,-123 0-16,106 18 15,-124-18 1,106 0-16,-106 0 15,71-18 1,-71 18-16,-35-17 0,70-1 16,-52-17-1,-53 17-15,-1-17 16,-17 0-16,0-18 16,-17 17-16,-1-34 15,0 17-15,1-35 16,17 35-16,0-71 15,0 71-15,0-88 16,17 71-16,-17-89 16,0 89-16,18-72 15,-18 54-15,18-53 16,-18 71-16,17-54 16,-17 71-1,0-17-15,0 17 16,-17-18-16,17 36 15,-36-36 1,19 36-16,-19-36 16,1 54-16,-53-36 15,53 35-15,-71 1 16,53 17-16,-71 17 16,54-17-16,-89 18 15,89-18-15,-107 0 16,89 0-16,-88 0 15,70 0-15,-124 0 16,125 0-16,-142 0 16,123 0-16,-123 18 15,141-18-15,-123 17 16,123-17-16,-105 18 16,122-18-1,-52 0-15,71 0 16,-1 17-16,54-17 15</inkml:trace>
  <inkml:trace contextRef="#ctx0" brushRef="#br2" timeOffset="544329.8679">21184 12859 0,'36'0'0,"17"0"16,-18 0-16,0-18 0,71 18 15,-53 0-15,70-18 16,-105 18 0,17 0-16,-17 0 15,-36-17 1,-35-1 0,36 18-16,-19 0 15,1 0-15,-18 0 16,36 0-16,17 35 0,0 1 15,35 34 1,0-34-16,36 52 16,-36-35-16,35 17 15,-34-34-15,-1 16 16,-35-34-16,-18 17 16,1-17-16,-19-18 15,-52 0-15,53 0 16,-18 0-16,-35-18 15,53 18-15,-1 0 0,19 0 16,-1-17-16,36 17 16,-1 0-16</inkml:trace>
  <inkml:trace contextRef="#ctx0" brushRef="#br2" timeOffset="544731.3084">22084 12753 0,'-18'18'16,"1"17"-16,17 0 15,-36 36-15,36-18 16,-17-18-16,17 18 15,-18 0-15,18 35 0,18-35 16,17 17 0,-17-52-16,35 17 15,-36-17-15,36-18 16</inkml:trace>
  <inkml:trace contextRef="#ctx0" brushRef="#br2" timeOffset="545114.8907">22278 13141 0,'0'35'16,"0"-17"-16,-18 17 16,18 18-1,18-18-15,-18-17 0,18 0 0,-1-1 16,1-17-16,-1 0 15,19 0-15,-19-17 16,1-1 0,0 0-16,-18 1 0,17 17 15,1 0 1,0 17 0,-1 1-16,36 0 15,-35-18-15,-1 0 16,1 0-16,0-18 15,-18 0-15,0-35 16,-18 36-16,0-1 16,1 1-16,-1-1 15,1 0-15,-1 18 16,18 18-16</inkml:trace>
  <inkml:trace contextRef="#ctx0" brushRef="#br2" timeOffset="545294.3748">22878 13300 0,'0'17'0,"0"1"16,-18-18-16,0 35 15,1-35-15,-1 18 16,0 0-16,18-1 15</inkml:trace>
  <inkml:trace contextRef="#ctx0" brushRef="#br2" timeOffset="545676.2921">23072 12894 0,'-18'71'15,"18"34"-15,0-69 16,18 70-16,-18-36 16,17-35-16,-17-17 15,18-18-15,0-18 16,17-17-1,0 17-15,18-17 16,-35 35-16,17 0 16,-17 18-16,17 17 15,-35-17 1,-18 17-16,1-17 16,-36-18-16,35 17 15,-35-17-15,18-17 16,17 17-1,1 0-15,-1-18 0</inkml:trace>
  <inkml:trace contextRef="#ctx0" brushRef="#br2" timeOffset="545893.3306">23354 12806 0,'53'53'16,"17"17"0,-17 36-16,-17-71 15,-1 71 1,-35-70-16,0 52 0,0-71 16,-53 36-16,35-35 15,-17 0-15</inkml:trace>
  <inkml:trace contextRef="#ctx0" brushRef="#br2" timeOffset="546589.9199">20179 13758 0,'-18'0'16,"1"0"0,17 18 15,17-18-16,19 0 1,-1 0-16,0 0 16,71-18-16,-18 18 15,-17 0-15,140 0 16,-87 0-16,35-17 16,193-1-16,-140 18 15,229-18 1,-18 1-16,-229 17 0,0 0 15,-35-18-15,106 18 16,-177 0-16,-18 0 16,1 0-16,-53 0 15</inkml:trace>
  <inkml:trace contextRef="#ctx0" brushRef="#br2" timeOffset="547249.4848">21043 14005 0,'0'-17'15,"18"17"1,52 17-16,-17-17 0,36 53 15,-1 0 1,-35 0-16,-36-18 16,19 71-16,-36-18 15,-53 1 1,35-72-16,-53 18 16,36-17-16,-18-18 15,18 0-15,-18-35 16,53 17-16,0-35 15,18 18-15,52 0 16,-34 17-16,69 0 16,-52 18-16,35 36 15,-52-19-15,34 19 16,-52-19-16,17 19 16</inkml:trace>
  <inkml:trace contextRef="#ctx0" brushRef="#br2" timeOffset="547684.1752">21943 14217 0,'0'0'0,"-18"18"0,1 35 15,-1-18-15,18-18 16,0 19-16,18 34 16,-18-52-16,17 0 0,18 17 15,-17-35 1,35 0 0,-18 0-16,1-18 15,-19 1-15,1-1 0,-1 0 0,1 18 16,0-17-16,-1 17 15,1 17 1,-18 19-16,18-1 16,17 0-16,-17-17 15,34-1-15,-16-17 16,-19 0-16,1 0 16,-18-17-16,18-19 15,-18 1-15,0-35 16,-18 34-16,-17-34 15,17 52-15,-35-17 16</inkml:trace>
  <inkml:trace contextRef="#ctx0" brushRef="#br2" timeOffset="553028.5175">26617 12982 0,'0'-17'47,"-18"17"-32,1 0 1,-1 0 15,1 0-15,17-18-1,0 0-15,0 1 16,0-1-16,0-17 31,0 17-15,17 18-16,-17-18 15,18 18-15,17-17 16,-17-1-16,17 18 0,-17-17 16,17 17-16,18-18 15,-18 18-15,18 18 16,-18-18-16,1 35 16,52 18-16,-53-36 15,0 19-15,-17-1 0,17-17 16,1 52-16,-36-35 15,17 54 1,-17-54-16,-17 53 16,-1-53-16,0 1 0,-35 17 15,36-18-15,-19-35 16,-69 35 0,52-53-1,17 18-15,1-17 0,-18-36 16,36 0-1,17 0 1,52 0-16,37 18 16,-54 35-1,36 18-15,-36-1 16,35 36-16,-52-35 16,35 17-16,-53-17 15,0-1 1,0 1-16</inkml:trace>
  <inkml:trace contextRef="#ctx0" brushRef="#br2" timeOffset="579422.3306">20179 14923 0,'-18'0'0,"1"0"15,34 0 32,-17 17-31,18-17-16,0 18 15,17-1-15,-18-17 16,54 18-16,-36-18 16,36 0-1,-36 0-15,53 18 16,-35-18-16,53-18 15,-35 18-15,52-18 16,-52 1-16,-1 17 0,71 0 16,18 0-1,-88 0-15,-1 0 16,89 17-16,-71 1 16,89-18-16,-72 0 15,-16 18-15,-1-18 0,18 0 16,-18 17-16,106 1 15,-88-18-15,-18 18 16,18-18-16,-1 0 0,90 0 16,-90 0-16,-16 0 15,69 0-15,-70 0 16,-17 0-16,53 0 16,-36 0-1,-53 0-15,-17 0 0,-1 0 0,1 0 16,-36 17-1,1-17-15</inkml:trace>
  <inkml:trace contextRef="#ctx0" brushRef="#br2" timeOffset="589553.7884">22578 14728 0,'17'0'31,"-17"-17"-15,18 17-16,0 0 15,-1 0 1,1 17 0,17 1-16,1 0 15,16 17-15,-16-17 16,52-1 0,-35 1-16,35-18 15,-53 0-15,36 0 16,-36 0-16,-17 0 15,-1-18-15,1 18 0,-18-17 16</inkml:trace>
  <inkml:trace contextRef="#ctx0" brushRef="#br2" timeOffset="589987.6616">22525 14887 0,'-18'0'31,"18"-17"0,0-1-31,0 0 16,0 1-16,0-1 0,0 0 16,-17-17-1,17 17-15,0 1 16,17 17-1,36 0 1,0 0 0,-18 0-16,54-18 0,-54 18 15,0-17-15,18 17 16,-35 0-16</inkml:trace>
  <inkml:trace contextRef="#ctx0" brushRef="#br2" timeOffset="653697.4551">22543 12665 0,'0'17'94,"0"-34"-1,17-19-93,1 19 16,17-54-16,-17 36 16,-1 0-16,1-18 0,17 0 15,1 0-15,-19 0 16,18 0-16,18-53 16,-35 53-16,0 18 0,-1 0 15,1 0-15,0-18 16,-18 35-16,-18 18 31,0 18-15</inkml:trace>
  <inkml:trace contextRef="#ctx0" brushRef="#br2" timeOffset="654133.053">22419 12453 0,'0'18'31,"18"35"-15,-18-36-1,0 19-15,0-1 0,0 53 16,0-53-16,0 1 15,0-1-15,0-18 0,0 1 16,17-18-16,19 0 16,17-53-1,-18 36-15,0-19 16,36-17-16,-36 18 16,0 0-16</inkml:trace>
  <inkml:trace contextRef="#ctx0" brushRef="#br2" timeOffset="654553.4854">23266 12647 0,'0'-18'31,"17"-17"-15,19 18 0,-1-54-16,0 18 15,53-70 1,-35 34-16,35-69 0,-35 87 16,0-35-1,-35 71-15,0 0 16,-36 35-1,0 35-15</inkml:trace>
  <inkml:trace contextRef="#ctx0" brushRef="#br2" timeOffset="654922.7569">23230 12312 0,'0'18'15,"0"17"1,0 0-1,0 0-15,0 1 0,0 34 16,0-52 0,18 17-16,-18 0 15,0-17-15,18 0 0,-1-1 16,1-17-16,0 0 0,-1 0 16,19 0-16,34-35 15,-35 17-15,1 1 0,17-1 16,17-17-1,-52 35-15</inkml:trace>
  <inkml:trace contextRef="#ctx0" brushRef="#br2" timeOffset="656133.74">15187 12718 0,'0'0'0</inkml:trace>
  <inkml:trace contextRef="#ctx0" brushRef="#br2" timeOffset="656594.7289">15187 12718 0,'18'-36'0,"-36"72"0,36-89 16,-36 53 0,0 0-16,1 0 15,-18-18 1,17 18-16,0 0 16,-17 0-16,17 18 0,-52-18 15,35 17-15,-36 1 16,36 17-16,-18 18 15,17-18-15,-34 54 16,35-54-16,-1 71 16,36-53-16,-17 53 15,34-54-15,19 54 16,-19-53-16,71 53 16,-52-53-16,70 18 15,-53-36 1,-1 0-16,37-17 15,16-18 1,-52 0-16,36-53 16,-54 18-16,0-1 0,36-70 15,-54 53-15,1-52 16,0 52-16,-18-88 16,0 88-1,-18-18-15,0 18 0,-35-35 16,18 35-16,-53-17 15,53 52-15,-54-35 16,37 35-16,16 18 16,-17-17-16,0 34 15,18 19-15</inkml:trace>
  <inkml:trace contextRef="#ctx0" brushRef="#br2" timeOffset="657968.0734">27129 12647 0,'0'-18'15,"0"1"1,-18 17 0,18-18 15,-18 18-31,1 0 15,17-17-15,-36 17 16,19-18-16,-1 18 0,-17-18 16,0 18-16,-18-17 15,17 17-15,-17 0 0,18-18 16,-71 36 0,1-1-16,52 1 15,0 0-15,-53 17 16,53 0-16,18-17 0,-18 17 15,-18 36 1,36-36-16,-18 35 16,35-17-16,18 0 0,-17 0 15,17 0-15,17 53 16,19-53-16,34 70 16,-35-87-16,89 52 15,-71-53-15,88 18 16,-53-35-16,71 17 15,-89-35-15,89 0 16,-88 0-16,-1 0 16,1-18-16,-1 1 0,-17-19 15,18 1-15,17-36 16,-70 19-16,-1-1 16,19-71-16,-36 54 15,-36-71-15,1 70 16,-53-88-16,17 106 15,-52-35-15,52 70 16,-34 1 0,52 34-16,0 1 15,0 17-15,0 1 0</inkml:trace>
  <inkml:trace contextRef="#ctx0" brushRef="#br2" timeOffset="658786.4607">28875 12665 0,'0'17'15,"0"1"-15,18 0 16,-18 17-16,17-17 0,1 34 16,17-16-1,-17-36-15,-1 0 16,1 0-16</inkml:trace>
  <inkml:trace contextRef="#ctx0" brushRef="#br2" timeOffset="658919.0658">28981 12647 0,'17'35'16,"-17"-17"-1,36 17-15,-36 1 16,35-1-1,-17-35-15</inkml:trace>
  <inkml:trace contextRef="#ctx0" brushRef="#br2" timeOffset="659297.5534">29228 13264 0,'17'53'15,"1"53"1,0-53-16,-18-18 0,17 1 16,-17-19-16,0 1 0,-17-53 31,-19-36-31,19 36 16,-1-18-16,0-71 15,1-34-15,34 87 16,54-17-16,-36 53 15,71-1 1,-71 36-16,54 36 16,-54-19-16,0 54 15,-17-53-15,-36 52 16,0-35-16,1-17 16,-18 0-16,-1-1 0,-34 1 15,34-18-15,-17 0 16,53-18-1</inkml:trace>
  <inkml:trace contextRef="#ctx0" brushRef="#br2" timeOffset="659728.257">29810 13000 0,'-18'0'31,"-17"35"-16,17 0-15,-17 1 0,17 34 16,18-34 0,18-1-16,0-18 15,-1 1-15,36-18 16,-18 0-16,18-53 16,-35 36-16,0-36 15,-18 35-15,17-35 16,-17 35-16,-17 18 15,17 18 1,17 17 0,1-17-1,-1 0-15,1-1 0,0-17 16,-1 0-16,19 18 16,-36-36-16,17 18 15,-17-17-15,0-19 16,0 19-16,0-1 0,0-17 15,0 17-15,18 18 32,17 0-32,-17 18 15,0-18 1</inkml:trace>
  <inkml:trace contextRef="#ctx0" brushRef="#br2" timeOffset="660071.283">30233 13018 0,'18'0'31,"17"0"-31,36 0 16,-54 0-16,1 0 15,-1 0-15,1-18 16,0 18-16,-18-18 16</inkml:trace>
  <inkml:trace contextRef="#ctx0" brushRef="#br2" timeOffset="660242.8454">30286 12771 0,'0'88'16,"18"18"0,-1-53-16,1 52 15,-18-52-15,18-17 0,-18-1 0,17 0 16,1-17 0</inkml:trace>
  <inkml:trace contextRef="#ctx0" brushRef="#br2" timeOffset="660388.4748">30551 13035 0,'17'35'16,"-17"-17"-16,18 17 16,-18 18-1,0-35-15</inkml:trace>
  <inkml:trace contextRef="#ctx0" brushRef="#br2" timeOffset="660526.7675">30568 12859 0,'18'0'0</inkml:trace>
  <inkml:trace contextRef="#ctx0" brushRef="#br2" timeOffset="661079.1416">30780 13088 0,'-18'18'16,"1"17"-16,-1 0 15,18-17-15,0 35 16,18-18 0,-18-17-16,35-18 15,0 0-15,-17 0 0,-18-18 0,17 0 16,1-34 0,0 34-16,-1-35 15,-17 35-15,0 1 0,-17-1 16,17 36-1,0 17 1,17 0-16,1 1 16,0-19-1,17-17-15,-17 0 16,17 0-16,-18-17 16,19-36-1,-19 35-15,19-53 16,-19 36-16,-17-35 15,0 34-15,0-52 16,0 53-16,-35-36 16,35 54-16,-18-1 0,1 18 15,-1 18 1,18-1-16,0 54 16,0-18-16,0 0 0,18 53 15,35-1 1,0-16-1,-18-37-15,18 1 16,-36-35-16,1 0 0</inkml:trace>
  <inkml:trace contextRef="#ctx0" brushRef="#br2" timeOffset="661689.1964">29457 13988 0,'-18'0'31,"18"53"-31,-17-36 16,-1 54-16,18-36 15,0-17-15,18 35 16,-1-53-16,1 17 16,0-17-16,-1 0 0,36-35 15,-35 0-15,35-36 16,-36 36-16,1-71 15,0 71 1,-18-71-16,-18 53 16,0-35-16,1 53 15,-1-1-15,0 36 16,18 36 0,0 16-16,0 1 15,36 53-15,-19-35 16,1-18-16,0-18 0,17 18 15,0-18-15,36 18 16,-54-35-16</inkml:trace>
  <inkml:trace contextRef="#ctx0" brushRef="#br2" timeOffset="662028.6988">29898 14111 0,'18'18'16,"-1"-18"0,1 0-16,-1-18 15,-17 0 1,0 1 0,-17-1-16,17-17 15,-18 17-15,18-17 16,0 17-16,18-17 15,-1 17-15,1 18 16,0 0-16,-1 0 16,1 0-1,-18 18 1,0 0 0,0-36-1</inkml:trace>
  <inkml:trace contextRef="#ctx0" brushRef="#br2" timeOffset="662312.7169">30004 13899 0,'-18'0'0,"0"0"16,36 0 15,-36 0 1,1 0-17,-1 0 1,1 18-16,-1 0 15,18-1-15,-18 1 16,18 0-16,0 17 0,18-17 16,-18-1-16,18 1 15,-18-1-15,35 1 16,-35 0-16,17 17 16,1-35-16,0 35 15,-1-35-15,19 0 16,-19 0-16,1-17 15,-18-1 1</inkml:trace>
  <inkml:trace contextRef="#ctx0" brushRef="#br2" timeOffset="662673.1172">30198 14058 0,'17'18'15,"-17"17"-15,0-17 16,18-36 15,-18-35-15,18 36-16,-1-36 16,1 17-1,-18 19-15,35-19 16,-17 36-16,0 0 15</inkml:trace>
  <inkml:trace contextRef="#ctx0" brushRef="#br2" timeOffset="662830.0788">30427 14076 0,'0'17'16,"35"19"-1,-35-19 1,18-17-16</inkml:trace>
  <inkml:trace contextRef="#ctx0" brushRef="#br2" timeOffset="662974.5216">30462 13776 0,'18'18'31,"-18"-1"-31</inkml:trace>
  <inkml:trace contextRef="#ctx0" brushRef="#br2" timeOffset="663429.5126">30586 14146 0,'17'0'16,"1"0"-16,17-17 15,-17-1 1,0 0-16,17 1 16,-35-1-16,35 1 15,-17 17-15,0 0 16,-1 0-16,1 0 0,-18 17 15,0 18 1,-18-17-16,-17 17 16,35-17-1,-18 0-15,1 17 16,34-17-16,1-1 16,0-17-16,17 0 15,-18-17-15,19-1 16,-19 0-1,1-17-15,-18 17 16,0-17 0,0 17-16,18 18 47,-18 18-32,17 0-15,1-18 16,0 0-1</inkml:trace>
  <inkml:trace contextRef="#ctx0" brushRef="#br2" timeOffset="663546.1131">30992 14076 0,'0'0'15,"0"-18"-15,0 1 0,17-1 16,1 18-16,17 0 16,0 0-16,-17-18 0,35 18 15,-35 0-15,-1 0 16,-17-17-1,-17 17-15</inkml:trace>
  <inkml:trace contextRef="#ctx0" brushRef="#br2" timeOffset="663714.2988">31044 13864 0,'18'53'16,"0"53"-16,-18-53 15,17 35-15,1-35 16,0-18 0,-1-17-16,1 0 0,0-18 15</inkml:trace>
  <inkml:trace contextRef="#ctx0" brushRef="#br2" timeOffset="663863.0963">31344 14076 0,'18'53'16,"0"-36"-16,-1 1 15,1-18-15,-18 18 0,18-1 16</inkml:trace>
  <inkml:trace contextRef="#ctx0" brushRef="#br2" timeOffset="664002.6992">31433 13776 0,'0'18'16,"0"17"0,0-17-1</inkml:trace>
  <inkml:trace contextRef="#ctx0" brushRef="#br2" timeOffset="664335.9626">31503 14164 0,'18'0'16,"-18"-18"-16,17 18 15,1-17 1,0 17-16,17-18 15,0 18-15,-17-18 16,-1 18-16,1-17 16,-18 34 46,0 1-46,0 0-16,0-1 15,0 1-15,18-18 16,-1 0 0,1-18-1</inkml:trace>
  <inkml:trace contextRef="#ctx0" brushRef="#br2" timeOffset="664502.6812">31962 13494 0,'17'53'16,"-17"-36"-16,18 1 0,-18 17 16,18-35-16</inkml:trace>
  <inkml:trace contextRef="#ctx0" brushRef="#br2" timeOffset="664619.6122">32209 13494 0,'17'17'0,"-17"36"16,0-17-16,-35-1 16</inkml:trace>
  <inkml:trace contextRef="#ctx0" brushRef="#br2" timeOffset="670297.6599">26705 14852 0,'0'-18'0,"0"1"16,0-1-1,0 0 1,-17 18-16,-1-17 16,0 17-16,-17 0 15,17 0 1,-17 17-16,-18 36 0,36-17 16,-1-1-16,0 53 15,18-35-15,0 0 16,18-35-16,35-1 15,-18-17-15,0 0 16,36-53 0,-36 0-16,18-35 15,-35 35-15,-18 18 0,0-18 16,0 0-16,0-35 16,-18 53-16,18-18 0,-17 17 15,-1 19-15,-17-36 16,17 35-16,0 1 0,1 17 15,17 17 1,-18 36-16,18-18 16,18 54-16,-18-19 15,35 36-15,-17-53 16,35 18 0,-18-36-16,18 18 0,-18-36 15,18 1 1,-35-18-16</inkml:trace>
  <inkml:trace contextRef="#ctx0" brushRef="#br2" timeOffset="671416.3953">26741 14252 0,'0'-17'31,"0"-1"-15,-18 0-1,18 1-15,-18-1 16,18 0-16,-17 1 15,-36-1-15,35 0 16,-17 1-16,0 17 16,-18 0-16,-36 0 15,37 0-15,16 17 0,-17 1 16,18 0-16,-36 17 16,36 0-16,0 18 0,17-17 15,-17 16-15,17 54 16,1-53-16,17 0 15,0 18-15,0-1 0,17 1 16,1-1-16,17 1 0,53 88 16,-35-89-16,71 71 15,-36-105 1,0 16-16,89-16 16,-89-19-16,0-17 0,88-35 15,-87 17-15,-19-17 16,1 0-16,17-53 15,-53 35-15,0-53 16,-35 35-16,0 1 16,-35-18-16,18-1 0,-36 1 15,-71-123-15,-17 52 16,71 106-16,-1 18 16,0 17-16,-70 18 15,88 18-15,0-1 0,18 36 16,-35 53-1</inkml:trace>
  <inkml:trace contextRef="#ctx0" brushRef="#br2" timeOffset="672950.7908">27728 12771 0,'18'-18'31,"17"-17"-15,1-1-16,16 1 0,-16 0 15,17-18-15,52-35 16,-34 35-16,-18 0 0,18 18 16,52-54-1,-35 19-15,-70 52 16,-1 1-16,-34 17 15,-18 17 1,17-17-16,-17 18 16</inkml:trace>
  <inkml:trace contextRef="#ctx0" brushRef="#br2" timeOffset="673417.0789">28099 12100 0,'0'18'47,"-18"0"-47,18-1 16,-35 36-16,0-18 15,17 1-15,-53 52 16,36-35-16,-35 53 15,52-53-15,-17-18 16,17 0-16,0 18 16,18-35-16,18-1 0,-18 1 15,18 0-15,-1-18 16,1 0-16,17 17 0,0-17 0,1 0 16,34 0-1,-17 0-15,-18 0 16,1 18-16</inkml:trace>
  <inkml:trace contextRef="#ctx0" brushRef="#br2" timeOffset="675503.3373">27852 14993 0,'0'18'16,"53"-1"-1,-18 1 1,0 0-16,71 17 15,-35-17-15,-1-1 0,54 1 16,-54-1-16,36 1 16,-71-18-16,1 0 15,-19 18-15,19-18 16,-36-18-16,-36 0 16</inkml:trace>
  <inkml:trace contextRef="#ctx0" brushRef="#br2" timeOffset="675931.3083">27817 15363 0,'0'-17'31,"0"-1"-15,0-17-1,-18 0 1,18-1-16,-18 1 0,1-35 15,17 34-15,-18-34 16,0 34-16,18-16 16,0 34-1,36-17-15,-19 35 16,36 0 0,0 17-16,-18 1 15,36-18 1,-18 18-16,17-18 15,-52 0-15,35 0 16</inkml:trace>
  <inkml:trace contextRef="#ctx0" brushRef="#br2" timeOffset="679117.4735">29704 14923 0,'18'0'31,"34"-18"-16,-16 18-15,-1 0 0,18-18 16,0 1-16,-18-1 16,18 18-16,35-18 0,-52 1 15,-19 17-15,1 0 16</inkml:trace>
  <inkml:trace contextRef="#ctx0" brushRef="#br2" timeOffset="679362.7816">29951 14958 0,'35'70'16,"-17"-34"-1,17 34-15,-17-35 16,-1 1-16,19 17 16,-36-18-16,0 18 15,0-36-15,-18 1 0,0 17 16,1-35-1,-19 0-15,19 0 16,-36 0-16,18 0 16,-18-17-16,35-1 15,-17 18 1,17 0-16,18 18 16</inkml:trace>
  <inkml:trace contextRef="#ctx0" brushRef="#br2" timeOffset="684485.4436">27111 12629 0,'0'-17'31,"-18"17"-15,18-18-16,-17 1 16,-1 17-16,-17-18 15,35 0-15,-53 1 16,35 17-16,-35-18 16,18 18-16,0 0 15,-1 0-15,-34 0 16,35 0-16,-1 18 0,1-18 15,-18 17-15,18 1 0,-36 17 16,36-35-16,-35 18 16,52-1-16,-35 1 15,18-18 1,-1 18-16,1-1 16,0 1-16,0 0 15,-1 17-15,19-17 16,-36 17-1,35-18-15,0 36 16,1-35-16,-1 17 16,1 1-16,17-1 15,17 0-15,1 18 16,-18-35-16,17 35 16,1-36-16,0 36 15,-18-35-15,17 35 16,1-36-16,0 36 15,-1-35-15,19 35 16,-19-18-16,36 0 16,-35-17-16,17 0 15,-17 17-15,17-17 16,36-1-16,-36 1 16,35 0-16,-17-1 15,-17 1-15,52-1 16,0 19-1,-53-36-15,36 17 16,-18-17-16,17 0 16,-17-17-16,18-1 15,-36 0-15,36-17 16,-36 18-16,18-1 16,-18 0-16,-17 18 15,17-17-15,0-1 16,-17 0-16,-1 1 0,1-19 15,0 19-15,-1-1 0,-17-17 16,18 17-16,-18-17 0,18-36 16,-18 36-16,0-53 15,-18 53 1,0-71-16,18 53 16,-35-35-16,35 52 15,-35-34 1,35 52-16,-35-35 15,35 36-15,-36-36 16,36 35-16,-53-17 16,36 17-16,-36-17 15,0 17-15,-35 1 16,35 17-16,-71-18 16,54 18-16,-89 0 15,88 0-15,-70 18 16,88-1-16,-70 19 15,70-1-15,18-18 16,-1 1-16,-16 35 16,52-35-16,-18 35 15,18-36 1</inkml:trace>
  <inkml:trace contextRef="#ctx0" brushRef="#br2" timeOffset="685596.9011">26705 12506 0,'-17'0'0,"-1"-18"15,0 18 1,1-17-16,-1 17 16,0 0-16,-17-18 15,0 18-15,0 0 0,-36 18 16,36-1-16,-36 19 15,36-19-15,0 19 16,-1-19-16,1 18 0,17 1 16,-34 17-16,34-18 15,0-17-15,-17-1 16,35 1-16,-35 17 16,17 0-16,0-17 0,18 0 15,-17-1-15,17 36 16,0-35-16,0 17 0,0-17 15,0-1-15,0 36 16,0-35-16,0 0 16,0 17-16,0-17 0,17-1 15,1 36-15,0-35 16,-1 35-16,1-36 16,17 19-1,-17-19-15,35 36 0,-36-35 16,1-1-16,17 19 15,1-19-15,17 19 16,-18-19-16,35 19 16,-17-19-16,36 1 15,-37-18-15,37 17 16,-36-17-16,35 18 16,-35-18-16,-18 0 15,18 0-15,-18 0 0,0 0 16,54-35-16,-54 0 15,18 17-15,-18-17 0,36-36 16,-36 36-16,35-53 16,-34 35-1,-1-53-15,-17 53 16,-1-53-16,-17 53 16,-35-70-16,0 52 15,-53-35-15,35 71 16,0 0-1,0 17-15,0 0 0,0 1 0,0 17 16,0 0-16,-17 17 16,34 19-16,-17-1 15,36-17-15</inkml:trace>
  <inkml:trace contextRef="#ctx0" brushRef="#br2" timeOffset="688116.844">26882 14199 0,'17'0'31,"-17"18"-15,18-18-1,-18-18 126,0 1-63,-18 17-31</inkml:trace>
  <inkml:trace contextRef="#ctx0" brushRef="#br2" timeOffset="690040.5019">26952 14217 0,'0'-18'15,"-17"18"32,17-17-31,-18 17-16,0 0 15,1 0-15,-1-18 16,0 18-16,1-18 0,-1 18 16,-35-17-1,36-1-15,-1 18 0,0 0 16,-35-18-16,36 18 15,-36 0-15,35 0 16,-35 18-16,18-18 16,0 0-1,-1 0-15,-16 18 16,34-18-16,-17 17 16,-1-17-16,1 18 15,17 0-15,-17-1 16,17-17-16,-17 36 15,18-36-15,-19 17 16,19 1-16,-19 0 16,36-1-16,-35 1 15,35-1-15,-35 19 16,17-19 0,1 19-1,17-19-15,0 1 0,-18 17 16,0-17-16,18-1 15,0 19-15,0-19 16,0 1-16,0 17 16,0-17-16,0 35 15,0-36-15,0 1 16,0 0-16,0 35 16,0-36-16,18 1 0,0 17 15,-1-17-15,-17 0 16,18 17-16,-18-18 15,17 1-15,1 0 0,0-1 16,-18 1-16,35 17 16,-35-17-16,18 0 0,-1-1 15,19 18-15,-1 1 16,-18-19-16,1 1 16,0 17-16,17-17 15,-17 0-15,-1-1 16,19 1-16,-1-1 15,0-17-15,0 18 16,1-18 0,-1 0-16,-17 0 0,35 0 15,-18 0-15,18 0 16,0 0 0,-18 0-16,18 0 15,-36 0-15,36 0 16,-17 0-16,-1-18 15,0 18-15,1-17 16,-19-1-16,18 18 16,1-17-16,17-1 15,-36 0-15,1 18 16,0-17-16,17-1 16,-18 0-16,-17 1 15,36-19-15,-36 19 16,17-18-16,-17 17 15,18-17 1,-18 17-16,0 0 0,18 1 16,-18-1-16,0-52 15,17 52-15,-17-17 0,0-18 16,18 35-16,-18 0 16,0-35-16,0 36 15,0-1-15,0-17 16,0 17-16,-18-35 15,1 18-15,-19-18 16,36 36-16,-53-54 16,36 53-16,-36-35 15,35 36-15,-35-1 16,36 1-16,-54-1 16,36 0-1,-18 1-15,18 17 16,-54-18-16,37 18 15,-1-18-15,-36 18 16,37 0-16,-1 0 0,0 0 16,0 0-16,0 0 15,18 0-15,-36 18 16,36-18-16,-1 18 0,1-1 16,18 1-16,-1 0 15,-17-1-15,-1 1 16,19-1-16,-1 1 15</inkml:trace>
  <inkml:trace contextRef="#ctx0" brushRef="#br2" timeOffset="720966.4277">15011 15522 0</inkml:trace>
  <inkml:trace contextRef="#ctx0" brushRef="#br2" timeOffset="721350.4157">15046 15416 0,'-18'-17'16,"18"-1"-16,0 36 47,18 35-32,-18-18-15,18 18 16,-18 0-16,0 70 16,17-52-16,-17-1 0,18 124 15,-18-88 1,0 18-16,0 105 16,0-106-16,0-17 0,18 106 15,-18-124-15,0-17 16,0-1-16,17 54 15,-17-71-15,0 0 16,0 17-16,0 1 16,0-54-16,18-17 15,-1-17 1</inkml:trace>
  <inkml:trace contextRef="#ctx0" brushRef="#br2" timeOffset="722091.3178">15134 15469 0,'18'0'31,"-1"-17"-15,1 17-16,17 0 0,18 0 15,-17 0-15,16 0 16,90 17-16,-72-17 15,124 0-15,-70 0 16,140 0-16,-123 0 16,142 0-16,-125-17 15,142-1 1,-159 0-16,159-35 16,-176 18-16,123 0 15,-159 17-15,53 1 16,-88 17-16,17 0 15,-52 17-15,-18 19 16,18-19 0,-18 1-16</inkml:trace>
  <inkml:trace contextRef="#ctx0" brushRef="#br2" timeOffset="724008.9824">18256 15311 0,'-17'0'0,"17"-18"47,17 18-16,1 0-16,0 0-15,-1 0 16,1 0-16,-1 0 16,1 18-1,-18-1-15,18 1 16,-18-1-16,0 19 16,0-19-1,0 1-15,0 0 0,0 17 16,17 18-16,-17-18 15,0 36-15,0-18 16,18-18-16,-18 18 0,0 0 16,18 53-1,-18-54-15,0 37 16,0-19-16,17 36 16,-17-35-16,-17 52 15,17-70-15,0 70 16,-18-52-16,18 53 15,0-72-15,0 54 16,-18-70-16,18 52 16,0-35-16,0 17 15,0-17-15,0 18 16,0-36 0,18 36-16,-18-36 15,18 18-15,-18-18 16,17 0-16,-17-17 15,0 17-15,0-17 16,0-1 0,-17-17-1,-1 0 1,18 18 0,-18-18-1,1 18-15,-19-1 16,19-17-16,-36 18 15,18-18-15,-18 35 16,17-35-16,-52 36 16,53-36-16,-36 17 15,18 1-15,-17-18 16,35 0-16,-36 0 16,36 0-1,-53 0-15,52 0 16,-52 0-16,18 0 15,-54 17-15,71-17 16,-70 18 0,52-18-16,1 0 15,-1 18-15,1-18 0,-54 0 16,53 0-16,-70 17 16,71-17-16,-71 0 15,70-17-15,-52-1 16,52 18-16,-17-35 15,35 35-15,-35-35 16,53 17-16,17 0 16,-35 1-1,18-1-15,17 18 16,0 0 0,1 0 15,17-18-31,-18 18 15,1 0-15,-1 0 16,0 0 0,1 0-16,-1 0 0,-17 0 15,17 0-15,-17 0 16,17 0-16,0 0 16,18-17-16,-17 17 15,17-18 95,-18 18-95,18-18 1,0 1-16,-17-1 15,-1 18-15,18-17 0,-18-1 16,18 0-16,0 1 16,-17-1-1,-1 18-15,18-18 16</inkml:trace>
  <inkml:trace contextRef="#ctx0" brushRef="#br2" timeOffset="724302.9061">15169 17480 0,'0'18'16</inkml:trace>
  <inkml:trace contextRef="#ctx0" brushRef="#br2" timeOffset="734802.3399">20214 15628 0,'0'0'0,"-17"0"0,34-18 16,1 18-16,52 0 16,-34 0-16,52 18 15,-53 0-15,53 70 16,-52-18-16,17 54 16,-36-54-16,-17 1 15,-17 35-15,-54-18 16,36-70-16,-18 17 15,-35 0 1,35-35-16,17 0 0,1-17 16,17-36-16,18 17 15,36-16-15,-1 34 16,53-17-16,-35 35 16,71 0-1,-71 17-15,35 1 16,-35 0-16,0-18 15,-36 17-15,1-17 16</inkml:trace>
  <inkml:trace contextRef="#ctx0" brushRef="#br2" timeOffset="735625.9408">21096 15610 0,'-18'0'0,"1"0"0,34 0 31,19 18-16,-1-18-15,71 0 16,-53 0-16,-18 0 16,18-18-16,0 18 0,17 0 15,-34 0-15,-19 0 16,-34 0 0</inkml:trace>
  <inkml:trace contextRef="#ctx0" brushRef="#br2" timeOffset="735830.9064">21361 15681 0,'-18'18'15,"18"17"-15,-18 53 16,36-53-16,17 18 16,18 35-16,-35-52 15,35 34-15,-18-52 16,-17 35-16,-18-18 16,0-17-1,-18-1-15,-35 1 16,18-18-16,-36 0 15,36 18-15,-18-18 16,36 0-16,-19 0 16</inkml:trace>
  <inkml:trace contextRef="#ctx0" brushRef="#br2" timeOffset="736392.121">21890 15646 0,'-18'0'31,"18"17"-31,-17 54 15,-1-36-15,18 89 16,0-1 0,0-70-16,0 18 15,18-36-15,17 53 16,0-53-16,-17 1 0,17-19 16,-17 1-16,35 0 15,-36-18-15</inkml:trace>
  <inkml:trace contextRef="#ctx0" brushRef="#br2" timeOffset="736769.3294">22137 16069 0,'-18'18'16,"1"-1"-16,17 19 15,-18-1-15,18 0 16,18 0-16,-18-17 15,17 0-15,36-1 16,-35-17-16,17 0 16,-17 0-16,-1 0 15,1-17-15,-18-1 16,18 18-16,-1 0 16,18 18-1,-17-1-15,0-17 16,-1 18-16,19-18 15,52 0 1,-70-18-16,-1-17 16,1 17-16,-18 1 0,-35-36 15,17 18 1,0 17-16,-17-17 16,17 35-16,1 0 0,-1 0 15,18 17-15</inkml:trace>
  <inkml:trace contextRef="#ctx0" brushRef="#br2" timeOffset="736987.9378">22789 16245 0,'0'36'15,"0"-1"1,0 0 0,0-17-1,0 0-15</inkml:trace>
  <inkml:trace contextRef="#ctx0" brushRef="#br2" timeOffset="737360.7839">22931 15716 0,'0'18'16,"0"35"-16,17 35 15,-17-17-15,18 52 16,-18-70-16,0-18 15,0 36-15,0-36 16,17-35-16,-17 18 0,0-36 16,36-17-1,-19 17-15,19-17 16,-19 17 0,1 18-16,17 0 15,-17 18-15,0 17 16,-18-17-16,0 17 15,-18-17-15,0-1 16,1 1-16,-36-18 16,35 0-16,-17-18 15,17 18-15,0-35 16</inkml:trace>
  <inkml:trace contextRef="#ctx0" brushRef="#br2" timeOffset="737589.7313">23195 15610 0,'53'53'16,"-18"0"-16,36 71 15,-36-71-15,-17 17 16,17-17-16,0 71 15,-17-89-15,-18 18 0,0 35 16,-18-53 0,1-17-16,-19 0 15,19-1-15</inkml:trace>
  <inkml:trace contextRef="#ctx0" brushRef="#br2" timeOffset="738323.1074">20391 16757 0,'17'0'15,"36"0"1,0-18-16,0 18 15,106 0-15,-53 0 16,123 0-16,-88 0 16,159 0-16,-124 0 15,177-17 1,-159 17-16,141-18 16,-194 18-16,71 0 15,-142 0-15,36 18 16,-70-1-16,-19 1 15,-17 0 1,-35-1-16,17 1 16</inkml:trace>
  <inkml:trace contextRef="#ctx0" brushRef="#br2" timeOffset="738984.4478">21273 17057 0,'17'0'16,"1"0"-16,52 0 15,-34 17-15,34 36 16,-35-35-16,18 70 15,-35-35-15,0 35 16,-18-35-16,-18 18 16,0-54-16,-35 19 15,18-36-15,-35 0 16,34-36-16,-17-16 16,36 34-16,17-17 15,0 17 1,53-17-16,-18 35 15,0 0-15,18 17 0,-18-17 16,54 36-16,-72-19 16,54 36-1,-54-35-15,1 17 16,0-35-16,-18 18 0</inkml:trace>
  <inkml:trace contextRef="#ctx0" brushRef="#br2" timeOffset="740235.2714">21925 17004 0,'0'-18'16,"-17"18"-16,17 18 31,17 35-15,-17-18-16,0 0 16,18 54-16,-18-54 15,17 18-15,-17-36 16,0 1-16,0 0 15,0-36 1,-17-17 0,17-1-16,35 1 15,-17 18-15,17-1 0,-17 18 16,17 0-16,53 18 16,-70-1-16,17 1 15,18 52-15,-53-52 16,0 35-16,-18-18 15,-35 1-15,18-36 16,-35 0 0,17 0-16,-18-18 15,36 0-15,0-17 16</inkml:trace>
  <inkml:trace contextRef="#ctx0" brushRef="#br4" timeOffset="770273.3879">21167 12488 0,'0'-17'0,"-18"17"15,0 0-15,1-18 16,-1 18-16,0 0 16,-34 0-1,34 0-15,-17 0 16,-36 0-16,-35 18 16,36-1-16,17-17 15,-18 18-15,1-18 0,-19 0 16,19 18-16,-1-18 0,1 0 15,-1 17-15,1-17 16,17 0-16,-18 0 0,18 18 16,-53-18-16,71 18 15,-35-18-15,52 0 16,-35 17-16,35-17 16,18 18-1,-17-18 1,17 17-16,0 1 15,0 0 1,17-1-16,-17 54 16,0-36-16,0 53 15,0-35-15,0 53 16,0-53-16,0 88 16,0-88-16,18 88 15,-18-53-15,0 54 16,18-54-16,-18 53 15,0-88 1,0 70-16,0-70 16,-18 35-16,18-52 15,0 52-15,-18-53 16,18 36 0,0-36-16,18 35 15,-18-34-15,0-19 16,0 1-16,18 17 0,-18 1 15,17-19-15,-17 1 16,18-1 0,-18 1-1,18-18 1,-1 18-16,1-1 16,0-17-1,-18 18-15,17-18 0,18 18 16,-17-18-16,0 0 15,-1 17-15,19-17 0,-1 0 16,0 0 0,-17 0-16,35 18 15,-36-18-15,1 0 0,17 18 0,18-1 16,-35 1-16,52 0 16,-34-18-1,-1 17-15,18-17 16,-18 18-16,36-18 15,-36 0-15,18 17 16,-18-17-16,18 0 16,-18 18-16,1-18 0,17 0 15,-18 18 1,35-18-16,-34 0 16,34 0-1,18 0-15,-52-18 0,17 18 16,-18 0-16,53 0 15,-35 0-15,0 0 16,-18 0-16,18 0 0,35 18 16,-35-18-16,53 0 15,-53 0 1,0 0-16,35 0 16,-35 0-16,53 0 15,-53 0-15,35 0 16,-17 0-16,34 17 15,-52-17-15,53 18 16,-53-18-16,53 0 16,-53 0-16,53 18 15,-36-18-15,54 0 16,-71 0-16,52 17 16,-52-17-16,-17 0 15,17 0-15,35-17 16,-53 17-16,0 0 15,1-18-15,-1 18 0,35 0 16,-52 0-16,17 0 16,-17 0-16,0 0 0,-1 0 15,1 0-15,17 0 16,0 0-16,-17 0 0,0 0 16,-1 0-1,1-18-15,0 1 16,-18-1-16,17-35 15,-17 18-15,18-53 16,-18 52-16,18-69 16,-1 52-16,1-88 15,-1 52-15,1-105 16,0 106-16,17-106 16,-35 106-16,18-88 15,-1 87-15,-17-52 16,0 71-1,18-54-15,-18 54 16,0-36 0,18 53-16,-18-35 0,0 52 15,0-34-15,-18 52 16,0-17 0,18 17-16,-35 18 15,17-17-15,1 17 0,-19 0 16,19 0-16,-36 0 15,35 0-15,1 0 16,-19-18-16,-17 18 16,18-18-16,-35 18 15,34 0-15,-52-17 16,35 17-16,-70-18 16,70 0-16,-88 1 15,70 17-15,-123 0 16,106 0-1,-159 0-15,124 17 16,-19-17-16,-16 0 0,-1 0 16,-194 18-16,177-18 15,-142 0 1,177 0-16,-123 0 16,158 0-16,-88 18 15,141-18-15,17 0 16</inkml:trace>
  <inkml:trace contextRef="#ctx0" brushRef="#br4" timeOffset="772635.2722">24377 14376 0,'0'17'15,"18"19"1,-1-19 0,36 54-16,-18-36 15,1 18-15,70 53 16,-54-36-16,90 72 16,-72-72-16,18 18 15,1-17-15,-1 17 0,106 71 16,-106-71-16,71 53 15,-89-70-15,71 34 16,-88-34-16,53 17 16,-71-53-16,18 36 15,-35-53-15,17 17 16,-17-17 0,-36-1-1</inkml:trace>
  <inkml:trace contextRef="#ctx0" brushRef="#br4" timeOffset="772945.6292">25735 15910 0,'18'18'16,"-1"0"-1,36 52-15,-35-35 16,17 1-16,53 34 16,-35-52-16,0 17 0,0-17 15,0-18-15,-18 17 16,36-17-16,-53-17 16,-1-1-16,1 1 0,0-36 15,-18 17-15,-18 1 16,0-36-16,18 36 15,-17-18-15,17 36 16,-18-1 0</inkml:trace>
  <inkml:trace contextRef="#ctx0" brushRef="#br4" timeOffset="774041.8719">27040 16563 0,'0'0'0,"0"-18"16,-17 18 0,-1-17-1,18-1-15,-17 0 0,-1 18 16,-35-17-16,35 17 15,-52 17 1,34 1-16,-16 35 16,16-18-16,19 36 15,-1-18-15,53 17 16,-17-34-16,52 16 16,-34-52-16,70 0 15,-53 0-15,-1-35 16,-16 0-16,17 0 0,0-54 15,-36 36-15,1-52 16,-18 52-16,-18-71 16,1 54-16,-36-54 15,17 54 1,-34-36-16,52 88 16,-35-17-16,18 35 15,0 35 1,35 18-16,0 53 0,0-53 15,35 53 1,0-53-16,18 52 16,-18-52-16,36 36 15,-36-54-15,36 53 16,-36-70-16,18 52 16,-35-52-16,17 0 15,-35-1-15,18-17 16,-18-17-16</inkml:trace>
  <inkml:trace contextRef="#ctx0" brushRef="#br4" timeOffset="774999.539">27499 16528 0,'0'-18'0,"0"0"16,0 1 0,0 34 15,-18 54-16,18-53 1,0 34-16,0-16 16,18 17-16,-18-36 15,35 19-15,-17-36 16,0 17-16,-1-17 16,1 0-16,35-17 15,-36-1-15,1 0 16,0 1-16,-1-19 0,1 1 15,0 17-15,-18 1 16,0 34 15,17 19-31,1-19 16,-18 19-16,35-19 0,18 36 16,-18-35-1,-17 0-15,17-18 0,1 17 0,-1-17 16,35-17-1,-52-19-15,35-17 16,-53 18-16,18 0 0,-18-36 16,-18 36-16,0 0 15,-52-36 1,34 53-16,-52-17 16,53 18-16</inkml:trace>
  <inkml:trace contextRef="#ctx0" brushRef="#br4" timeOffset="777580.6188">19685 15363 0,'0'18'16,"0"35"0,0-18-16,0 18 15,18 35-15,-1 106 16,-17-52-16,0-1 0,0 35 16,-17 0-16,-1 177 15,0-212-15,36 106 16,0-159-16,-18 1 15,17 17-15,1-54 16,0-16-16,-18-19 16,17-34-16</inkml:trace>
  <inkml:trace contextRef="#ctx0" brushRef="#br4" timeOffset="778958.2119">19756 15452 0,'0'-18'0,"0"0"15,17 1-15,18-19 16,-17 19 0,0 17-16,52-18 15,-34 1-15,52 17 16,-35 0-16,53 17 15,-36-17-15,1 18 0,17-18 16,71-18 0,-71 1-16,106-1 15,-88 0-15,-1 1 0,72-1 16,-89 18-16,71 0 16,-71 0-16,88 18 15,-70-1-15,88 1 16,-88-18-1,106 18-15,-106-18 16,88 17-16,-106-17 16,71 0-16,-89 0 15,54 0-15,-71 0 16,35 0 0,-35 0-16,17 0 15,-35 0-15,-17 0 0,17 0 16,-17 0-16,35 18 15,-35-18-15,34 17 16,-34-17-16,17 18 16,-17-18-16,17 18 15,-17-18-15,-18 17 16,18-17-16,17 0 16,-17 0-16,-1 0 31,1 0-31,-1 18 15,-17 0 1,18-1 0,0 19-1,-1-19-15,1 19 0,-18-1 16,0 18 0,0-18-16,0 53 15,-18-53-15,18 71 16,-17-70-16,-1 69 15,18-52-15,-18 53 16,18-71-16,-17 89 16,-1-71-16,18 88 15,0-88-15,-17 70 16,17-70-16,0 71 16,0-71-16,0 52 15,0-69-15,17 52 16,-17-35-1,0 35-15,0-53 16,-17 54-16,17-37 16,0 37-1,-18-54-15,18 18 16,0-36-16,-18 19 16,1-36-16,-1 35 15,0-35-15,-17 18 16,0-18-16,-18 17 15,18-17-15,-54 18 16,54-18-16,-71 0 16,53 0-16,-70 0 15,52 0-15,-105-18 16,88 18-16,-106 0 16,106 0-16,-89 0 15,89 0 1,-106-17-16,88 17 15,-123-18-15,123 18 16,-141 0 0,106 0-16,-124 0 15,124 0-15,18 0 0,-124 0 16,123-18-16,18 18 16,1-17-16,-89 17 15,105-18-15,1 18 0,0 0 16,-53-18-16,106 1 15,-1 17-15,19 0 16,-1-18-16,53 18 16,-17-17-16,17 17 15</inkml:trace>
  <inkml:trace contextRef="#ctx0" brushRef="#br4" timeOffset="781116.8892">24059 16951 0,'0'18'15,"36"-1"1,-19 19-16,54-1 16,-18-18-16,53 19 15,-18-1-15,71 18 16,-89-18-16,107 53 16,-107-52-1,89 34-15,-89-34 16,72 34-16,-107-52 15,18-1-15,-18 1 0,-17-18 16,-1 0 0,-34 0-1,-19-18 1,1 1-16,17-1 16</inkml:trace>
  <inkml:trace contextRef="#ctx0" brushRef="#br4" timeOffset="781482.6244">25206 17251 0,'18'0'0,"-1"0"16,1 17-1,17 19-15,-17-19 0,17 19 16,-17-19-16,17 19 16,18-19-16,-18 1 0,36 35 15,-18-18-15,-36-17 16,19 17-16,-19 0 16,1-17-16,-18 35 0,0-36 15,-18 1 1,1 0-16,-19-1 0,-17 1 15,18-18-15,-18 18 16,18-1-16,-18 1 16,35 0-16,-17 34 15,17-52 1</inkml:trace>
  <inkml:trace contextRef="#ctx0" brushRef="#br4" timeOffset="783035.6054">26423 17992 0,'0'-18'0,"18"18"0,-18-18 16,-18 18 0,18-17-16,-18-1 15,1 18-15,-18 0 16,17 18-16,0-18 16,-17 17-16,-18 36 15,35-17-15,-17 17 16,35-18-16,-18 18 15,18-18-15,36 0 16,-19-17-16,36-18 16,-17 0-1,17-18-15,-36 18 16,18-17-16,-35-19 0,18 19 16,0-54-16,-18 36 15,0-36 1,-18 36-16,0-36 0,18 36 15,-17-53 1,-1 35-16,1-35 16,17 35-16,-18 0 15,18 0-15,-18 36 0,18-1 16,0 0-16,-17 18 16,-1 0-1,18 18-15,-18 0 0,18-1 16,-17 1-16,17 52 15,-18-34-15,18-1 0,18 0 16,17 53 0,-17-35-16,17 18 0,18 35 15,-18-53-15,-17 0 16,35 17-16,-18-35 16,-17-17-16,-1 0 15,1-1-15,-18-34 16</inkml:trace>
  <inkml:trace contextRef="#ctx0" brushRef="#br4" timeOffset="783667.593">26635 17427 0,'0'36'0,"17"87"16,-17-52-16,18 52 15,-18-70-15,18 70 16,-18-87-16,0 17 15,0-18-15,0-17 0,0-1 16,0 1 0,0-36-1,0-35 1,17 18-16,-17 0 16,36-18-16,-19 35 0,1 0 15,17 1 1,0 34-16,-17 1 15,0 0-15,-1 17 0,19 36 16,-36-54-16,0 54 16,0-54-16,-18 19 15,-17-19-15,-18 1 16,17-18-16,-16 0 16,16-18-16,-17 1 15,36 17 1,-1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2:02.66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2522 3969 0,'18'0'15,"35"0"1,-18-18-16,53 18 16,-35-18-16,53 1 15,-53 17-15,0-18 16,18 1-16,-19 17 0,1-18 15,0 18-15,-17-18 16,-1 18-16,0 0 0,0 0 16,-17 0-16,0-17 15,-18 34 1,-18-17-16</inkml:trace>
  <inkml:trace contextRef="#ctx0" brushRef="#br0" timeOffset="435.4362">3052 3933 0,'0'18'31,"17"0"-31,1 35 16,-18-18-16,17 0 0,1 1 15,0 16 1,-1-16-16,1 17 0,0 0 0,-1 35 15,1-18 1,0-34-16,-18-19 0,0 1 16,-36 17-16,1-17 15,-18-18 1,18 0-16,17 0 16,-17 0-16,0-18 0,-1 18 15,1-18-15,17 18 16,-17 0-1,18 0-15</inkml:trace>
  <inkml:trace contextRef="#ctx0" brushRef="#br0" timeOffset="1950.4151">3775 3898 0,'-18'0'15,"0"18"1,1-1-16,-1 54 16,18-18-16,-17 53 15,17-53-15,0 53 16,0-54-16,17 37 16,1-54-16,-1 35 15,1-34-15,17-19 16,-17 1-16,0-18 15,17 18 1</inkml:trace>
  <inkml:trace contextRef="#ctx0" brushRef="#br0" timeOffset="3336.5227">4357 4304 0,'0'0'0,"-18"0"0,-17-35 16,17 35-16,-17-18 15,17 18-15,1 0 16,-1 0-16,0 18 0,-17 17 16,35-17-16,-17 52 15,17-52-15,17 35 16,1-18-16,17-17 16,0-1-16,18-17 15,-35 0-15,35-35 16,-36 17-1,1-17-15,0 0 16,-18-18-16,0 18 16,-18-18-1,18 35-15,-18 0 0,18 1 16,-17 17-16,17 17 16,0 54-1,17-36-15,19 18 16,-19-18-16,36 18 15,-17-35-15,16 17 16,-34-17-16,0-1 16</inkml:trace>
  <inkml:trace contextRef="#ctx0" brushRef="#br0" timeOffset="3542.105">4851 4498 0,'-18'18'15,"0"-1"-15,18 1 16,-17 17-16,-1-17 0,-17 17 16,35-17-1</inkml:trace>
  <inkml:trace contextRef="#ctx0" brushRef="#br0" timeOffset="3952.3121">5098 3986 0,'0'106'16,"0"-53"-1,0 0-15,0 0 0,0 35 16,17-53-16,-17-17 16,18 17-16,-18-17 15,0-36 1,18 18-16,-18-17 0,17-19 0,1 19 15,17-18 1,0 35-16,-17 0 0,17 0 16,-17 0-16,17 17 15,1 18-15,-36 1 0,17-19 16,-17 19-16,-17-19 16,-1-17-16,-17 36 15,-1-36-15,-17 0 16,36 0-16,-1 0 15,18-18 1</inkml:trace>
  <inkml:trace contextRef="#ctx0" brushRef="#br0" timeOffset="4161.0462">5697 4427 0,'-17'18'15,"-19"0"-15,-16 17 16,34-17-16,0-18 16,1 35-1,-1-35-15,18 17 0</inkml:trace>
  <inkml:trace contextRef="#ctx0" brushRef="#br0" timeOffset="4456.5901">6050 4304 0,'-70'35'16,"17"18"-16,53 0 16,0-35-16,53 35 15,-36-36 1,54 1-1,-36-1-15,0-17 0,1 0 16,-19 0-16,19-17 0</inkml:trace>
  <inkml:trace contextRef="#ctx0" brushRef="#br0" timeOffset="4741.7217">6456 3810 0,'35'0'16,"36"53"0,-18 53-16,0 17 15,-36-52-15,1 88 16,-1-89-16,-17 1 15,0 52-15,-17-70 16,-18 18 0,17-36-16,-35 0 15,35-35-15,-17 18 16</inkml:trace>
  <inkml:trace contextRef="#ctx0" brushRef="#br0" timeOffset="9531.2797">7602 4163 0,'18'0'16,"17"0"-16,-17 0 16,17 0-16,18-18 15,-35 18-15,17 0 16,0 0-16,-17-17 0,35 17 16,-35 0-16,-1 0 15</inkml:trace>
  <inkml:trace contextRef="#ctx0" brushRef="#br0" timeOffset="9692.5497">7673 4322 0,'53'0'16,"0"0"-1,17-18 1,-52 18-16,35 0 15</inkml:trace>
  <inkml:trace contextRef="#ctx0" brushRef="#br0" timeOffset="10422.1435">8484 3951 0,'0'-18'16,"18"18"-1,17-17 1,89 34-1,-71-17-15,17 18 16,-52 0-16,17-1 16,-17 1-16,-36 17 15,0-17-15,1 17 16,-1-17-16,-17 17 16,35 0-16,18 1 15,-18-19-15,52 19 16,-34-19-1,35 19-15,-35-19 16,-1 1-16,-34-1 16,-1-17-16,0 18 15,-17 0-15,-53-1 0,35-17 16,-35 18 0,53-18-16,17 0 0,0 0 15,36 0-15,0 0 16,17 0-16</inkml:trace>
  <inkml:trace contextRef="#ctx0" brushRef="#br0" timeOffset="10721.2846">9296 3828 0,'-18'53'16,"-17"17"-1,35-17-15,-18 35 16,18 18 0,0-71-16,35 54 15,-17-54-15,17-18 0,18 36 16,-35-53-16,0 36 15,-1-36-15,-17 17 16</inkml:trace>
  <inkml:trace contextRef="#ctx0" brushRef="#br0" timeOffset="11894.8247">10001 4180 0,'0'-17'15,"0"-18"1,0 17-16,-17-17 15,-1 17-15,0 0 16,1 1 0,-19 17-1,19 17-15,-36 1 16,35 0-16,1 35 16,-1-18-16,18 18 15,0-18-15,18 18 16,-1-18-16,1-17 15,0-1-15,-1-17 0,36 0 16,-35 0-16,35-35 16,-36 18-16,19-54 15,-36 36-15,0-36 16,0 36-16,-18-18 16,18 35-16,-18 18 15,18 18 1,0 17-1,18-17-15,17 52 16,-17-34 0,17-1-1,-17-35-15,-1 18 0,-17-1 0,0 1 16,0 0 0</inkml:trace>
  <inkml:trace contextRef="#ctx0" brushRef="#br0" timeOffset="12495.4465">10601 4163 0,'18'0'16,"17"0"-1,0-18-15,53 1 16,-52-1-16,17 18 16,-36-18-16,18 18 0,-17 0 15,0 0-15</inkml:trace>
  <inkml:trace contextRef="#ctx0" brushRef="#br0" timeOffset="12712.5141">10760 3933 0,'0'36'0,"0"-1"16,0-17-16,0 70 15,0-53-15,17 36 16,1-36-16,-18 18 15,18-18-15,-1 0 16,1-35-16,-18 18 16</inkml:trace>
  <inkml:trace contextRef="#ctx0" brushRef="#br0" timeOffset="13179.4049">11113 3757 0,'0'53'15,"0"35"1,17 0 0,-17-52-16,0 17 0,0 35 15,18-53 1,-1 0 0,-17-52-1,0-19-15,18 19 16,17-1-16,-17 18 15,17 0-15,1 18 16,-1 17 0,-18-17-16,1 17 15,-18-17-15,-18 17 16,1-35-16,-36 35 16,35-35-16,-17 0 15,17 0-15,-17 0 0,17 0 0,1 0 16</inkml:trace>
  <inkml:trace contextRef="#ctx0" brushRef="#br0" timeOffset="13441.6716">11765 4128 0,'-17'0'0,"-54"0"16,36 17-16,-18 1 16,35-1-1,18 1-15,0 17 0,18 1 16,-1-1-16,19-17 16,70 17-1,-36-35 1,-17 0-16,-35 0 15</inkml:trace>
  <inkml:trace contextRef="#ctx0" brushRef="#br0" timeOffset="13863.7546">12030 3598 0,'35'18'16,"0"0"-16,1 17 15,-19-17-15,18 17 0,36 53 16,-36-53 0,18 71-16,-35-53 15,35 71-15,-36-54 16,-17 36-16,0-53 15,0 35-15,0-53 16,-17-17-16,-1 0 16,1-1-16,-19 1 15,1-1-15,17-17 16</inkml:trace>
  <inkml:trace contextRef="#ctx0" brushRef="#br0" timeOffset="32082.7336">3898 7426 0,'0'-18'15,"0"36"17,18 35-32,-1 0 15,-17 35-15,0-35 16,0 70-1,0-70-15,0 36 16,0-37-16,0 19 16,0-53-1,0-36-15,0 0 16,0-35 0,0 18-16,0 0 0,0 0 15,18-18-15,0 17 16,-1 19-16,36 17 15,-17 0-15,-1 0 0,35 17 16,-34 1-16,-19 17 16,19-17-16,-19 0 0,-17 35 15,0-18 1,-17 18-16,-1-36 16,-35 19-16,35-19 15,-34 1-15,16-18 16,19 0-1,-1 0-15,18-18 0</inkml:trace>
  <inkml:trace contextRef="#ctx0" brushRef="#br0" timeOffset="32384.2703">4798 7796 0,'-35'-17'16,"-18"17"0,17 17-16,-34 19 15,17 17 1,35-18-16,18 0 0,0 18 15,53 0 1,-18-35-16,1-1 0,70 1 16,-54-18-16,-16 0 15,-1 0-15,0 0 0,-17 0 16</inkml:trace>
  <inkml:trace contextRef="#ctx0" brushRef="#br0" timeOffset="34612.5289">2434 7585 0,'0'-18'0,"-17"18"16,17 18-1,17 52 1,-17-34-16,18 52 16,-1-35-16,-17-18 15,53 88 1,-17-87 0,-1-19-16,-17-17 0,34-17 15,1-36 1,-35 18-16,0-1 0,-1-52 15,-17 0 1,0 17 0,-17 36-16,-1 0 15,18 17-15,-18 18 16,18 18 0,0-1-16,18 36 15,-18 0-15,18 18 16,-1-36-16,1 53 15,-18-52-15,18 16 16,-1-34-16,-17 17 16,0-17-16,18-18 15</inkml:trace>
  <inkml:trace contextRef="#ctx0" brushRef="#br0" timeOffset="35013.974">3140 7691 0,'17'0'31,"36"-18"-31,-17 18 16,16 0-16,-16 0 16,17 0-16,-18 0 15,0 0-15,-35 18 16</inkml:trace>
  <inkml:trace contextRef="#ctx0" brushRef="#br0" timeOffset="35170.6124">3281 7902 0,'35'0'16,"0"-17"0,1 17-1,-19 0-15,1 0 16</inkml:trace>
  <inkml:trace contextRef="#ctx0" brushRef="#br0" timeOffset="36603.3085">11148 4604 0,'-18'0'47,"18"17"16,18-17-32,-18 18-15,0 0 15,0-1-31,17-17 15,19 18-15,-19 0 16,36-1-16,-17-17 16,34 18-16,-17-18 15,53-18 1,-71 1-16,53-1 16,-52 18-16,17-18 15,-36 1-15,-17-1 16,-17 18 15,-1 0-15,0 18-1</inkml:trace>
  <inkml:trace contextRef="#ctx0" brushRef="#br0" timeOffset="37461.1902">11377 5027 0,'0'-18'15,"0"36"17,-18 17-17,18-17-15,0 17 16,18 18-16,0-35 15,-1-1-15,19 1 16,-1-18 0,-17 0-16,17-18 15,-18 1-15,1-1 16,17 1-16,-17-1 0,-18-17 16,18 17-16,-18 0 0,0 1 15,0-1-15,0-17 16,0 17-1,-18 18 1,18 18-16,0-1 16,0 1-16,0 17 15,0 1-15,0-1 16,18-17-16,-18 34 16,17-34-1,1 0-15,-18-1 16,0 1-1</inkml:trace>
  <inkml:trace contextRef="#ctx0" brushRef="#br0" timeOffset="39484.3368">2540 8802 0,'0'17'15,"18"36"1,-18-17-16,17 17 0,-17-1 15,18 1-15,0 71 16,-18-54-16,17-17 0,-17 0 16,35 0-1,1-18-15,-1-17 16,0-53-16,-17 0 16,17-1-16,1-87 15,-19 70-15,1-88 16,-1 70-16,-17 1 15,0-36-15,0 71 16,0-36-16,0 53 16,18 18-1,-18 18-15</inkml:trace>
  <inkml:trace contextRef="#ctx0" brushRef="#br0" timeOffset="40522.686">3369 8961 0,'18'-18'31,"17"18"-15,0 0 0,1 0-16,34 0 15,-52 0-15,17 0 16,18 0-16,-35 0 0,-1 0 16,1 0-16</inkml:trace>
  <inkml:trace contextRef="#ctx0" brushRef="#br0" timeOffset="40706.9983">3475 9102 0,'53'0'15,"-36"0"-15,1 0 0,53 0 16,-54 0-1,36 0-15,-35 0 16,-1 0-16</inkml:trace>
  <inkml:trace contextRef="#ctx0" brushRef="#br0" timeOffset="41446.4986">4427 9066 0,'0'-53'16,"0"36"0,0-18-16,-35-1 15,0 1-15,17 35 16,-35 0-16,36 18 15,-19-1-15,1 19 0,0 52 16,17-53-16,18 36 16,18-36-16,17 18 15,0-36 1,1-17-16,-1 18 0,35-18 16,-34-18-16,17-17 15,-53 18-15,17-54 16,-17 53-16,0-52 15,-17 52-15,-1-35 16,0 53 0,18-17-16,-17 17 15,17 17-15,0 1 16,17 17-16,-17-17 0,36 35 16,-1-18-1,-17-17-15,34 35 16,-16-18-16,-1 0 15,0-17-15,1-1 16</inkml:trace>
  <inkml:trace contextRef="#ctx0" brushRef="#br0" timeOffset="41636.4368">4798 9066 0,'35'0'16,"18"-17"-16,0-1 16,0 0-16,-36 1 15,19 17-15,-19 0 0,1-18 16,0 18-16</inkml:trace>
  <inkml:trace contextRef="#ctx0" brushRef="#br0" timeOffset="41842.1323">4921 8837 0,'0'53'15,"18"-35"-15,-18 52 16,18 18-16,-1-52 0,-17-1 15,35 36 1,1-19-16,-1-52 16,-17 18-16</inkml:trace>
  <inkml:trace contextRef="#ctx0" brushRef="#br0" timeOffset="42192.5338">5256 9031 0,'0'53'15,"0"-18"1,18-17-16,53 17 16,-54-17-16,54-18 15,-54-18-15,36 1 16,-35-1-16,0-17 15,-18-1-15,0 1 16,17 0 0,-17 0-16,18 52 31,-18 18-31,18 1 16,-18 17-16,17-18 15,18 18 1,-17-35-16,17 17 15,-17-18-15,0-17 16</inkml:trace>
  <inkml:trace contextRef="#ctx0" brushRef="#br0" timeOffset="43960.8462">9648 5168 0,'0'-17'32,"18"17"-17,-18 17 1,0 1 171,18-18-171,-18 17 0,17 1-1,-17 0 1,18-1-1,0-17-15,-18 18 16,17-18-16,-17 18 0,18-18 16,-18 17-16,18-17 0,17 18 15,-17 0 1,17-1-16,-18-17 16,19 18-1,-1-18-15,-17 0 16,-1 0-16,1 0 0,17 0 0,18 0 15,-35 18 1,17-18-16,0 0 16,1 0-16,-1 0 0,18 0 15,-36 0-15,54 0 16,-36 0-16,-17 0 16,17 0-16,0-18 0,36 18 15,-53 0-15,52 18 16,-52-18-16,35 0 15,-36 0 1,19 0-16,-19 0 16,19 0-16,-19 0 15,18 0 1,1 0-16,-19 0 16,19 0-16,-1 0 15,0 0-15,1 17 16,-19-17-16,54 0 15,-36 18-15,0-18 0,36 0 16,-36 0 0,0 0-16,54 0 15,-54 0-15,18 0 0,35 0 16,-53 0-16,53 17 16,-52-17-16,34 0 15,-34 0-15,16 18 16,-34-18-1,17 0-15,-17 0 16,0-18-16,-1 18 0,1-17 16,-18-1-1,0 1 1,18-1-16,-18 0 16,0 1-1,0-1-15,0 0 16,-18 18-1,0 0 1</inkml:trace>
  <inkml:trace contextRef="#ctx0" brushRef="#br0" timeOffset="44690.1038">10901 5486 0,'17'0'31,"-17"-18"-16,18 18 1,-18 18 15,0-1-15,0 1-16,0 0 16,0-1-16,0 1 0,0 17 15,0-17-15,18-1 16,-18 1-16,17-18 15</inkml:trace>
  <inkml:trace contextRef="#ctx0" brushRef="#br0" timeOffset="45263.3068">10830 5909 0,'18'-18'31,"-18"36"-31,18 0 16,-18 35-1,17 0 1,1-36-16,-18 18 0,0-17 16,17 17-16,1-35 15,-18 18-15,18-18 0,-1-18 16,1 18-1,0-35-15,35-18 16,-36 36-16,19-19 0,16-34 16,-34 52-16,0-17 15,-1 17-15,-17 0 16,-17 18 0</inkml:trace>
  <inkml:trace contextRef="#ctx0" brushRef="#br0" timeOffset="46419.7452">2399 10142 0,'18'0'16,"17"-17"0,53 17-1,-35-18-15,53 0 16,-53 1-16,35-1 16,-53 18-16,-17 0 15,-36 0 1,-35 18-1,36-1-15,-36 1 16,35-18-16,0 18 0,-17-1 16,35 1-16,18 35 15,-18-18-15,53 36 16,-18-18-16,-17 0 16,-1 0-16,19-18 15,-19 18-15,1 35 16,-1-53-16,-17-17 15,-17 35-15,-1-36 0,-35 1 16,18 0-16,-36-18 16,18-18-1,-17 0-15,35 18 16,-1-17-16,1-1 16,17 18-16,18-18 15,18 18 1</inkml:trace>
  <inkml:trace contextRef="#ctx0" brushRef="#br0" timeOffset="46942.2291">3404 10354 0,'18'0'15,"35"0"1,17 0 0,-17-18-16,36 18 15,-54 0-15,18 0 16,-36 0-16,1 0 15,-18 18-15</inkml:trace>
  <inkml:trace contextRef="#ctx0" brushRef="#br0" timeOffset="47102.5035">3563 10601 0,'71'0'15,"-18"-18"1,17 18 0,-52 0-16,-1 0 15</inkml:trace>
  <inkml:trace contextRef="#ctx0" brushRef="#br0" timeOffset="48548.2544">4322 10089 0,'-18'-35'0,"18"18"16,18-19-1,34 1 1,54 35-1,-70 0-15,-19 0 16,1 18-16,-1-1 0,1 54 16,-18-54-16,-18 36 15,1-17-15,-18 17 16,35-36-16,-18 36 16,18-18-16,35 1 15,-17-19-15,17 19 16,18-1-16,-35 0 15,17-17-15,-35-1 16,18 1-16,-18 0 0,-36-1 16,19 1-16,-1-18 15,-17 18-15,-1-18 0,-16 0 16,-19 0-16,53 0 16,-35 0-16,53-18 15,36 18 1</inkml:trace>
  <inkml:trace contextRef="#ctx0" brushRef="#br0" timeOffset="49171.3324">4992 10354 0,'-18'-18'0,"36"36"109,-1 0-93,-17-1-16,18 1 15,-18 0-15,53 52 16,-53-35-16,35 1 16,-17-1-16,17 0 15,-17-17 1,-1-18-1,1 0 1,0-18-16,17-35 16,-17 36-16,-1-54 15,1 36-15,17-36 16,-17 36-16,0-18 16,-1 35-1,-17 1-15,-17 17 16</inkml:trace>
  <inkml:trace contextRef="#ctx0" brushRef="#br0" timeOffset="50589.5706">8467 6068 0,'0'17'15,"-18"19"1,18-19-1,18 1-15,-18 0 0,17 17 16,1-17-16,17-1 16,1 1-16,34 17 15,-17-17-15,53-1 16,-18 1-16,71-18 16,-53 0-16,123 0 15,-123 0-15,88 18 16,-124-18-16,107 17 15,-107-17-15,1 18 16,-1-18-16,-17 18 16,53-1-16,-71 1 15,18 17-15,-35-17 16,0 17-16,-18-17 16,17-1-16,-17 1 15,0 0-15,0-1 16,-17-17-16,17-17 31,0-1-31,17 0 16,1-17-16,0 17 15,17 1-15,-18-1 16,54 0-16,-36 18 16,18-17-16,-18 17 0,89 17 15,-54-17-15,89 36 16,-88-36-16,123 35 15,-106-17 1,88-1-16,-87 1 16,-1-18-16,88 0 15,1 0-15,-107 0 16,71-18-16,-105 18 16,16-17-1,-34-1-15,0-17 16,-1 17-16,-17-17 15,-17 17-15,-1 1 16,0-1-16,-17 18 16</inkml:trace>
  <inkml:trace contextRef="#ctx0" brushRef="#br0" timeOffset="51391.1642">10125 6967 0,'17'0'15,"54"-17"1,-36 17-16,71-18 16,-71 18-16,36 0 15,-36 0-15,0 0 16,-17 0-16</inkml:trace>
  <inkml:trace contextRef="#ctx0" brushRef="#br0" timeOffset="51651.3203">10372 7003 0,'0'35'16,"17"0"-16,-17-17 0,18 17 16,-18 0-16,18-17 15,-1 17-15,-17 1 0,18 17 16,-36-18-1,18-18-15,-17 1 0,-36-18 16,35 0-16,-17 0 16,-36-18-1,36 1-15,-18-1 16,18 18-16,17 0 0,0 0 16,1 18-16</inkml:trace>
  <inkml:trace contextRef="#ctx0" brushRef="#br0" timeOffset="61683.1969">9648 9648 0,'18'0'16,"-18"-17"-1,0-1 1,0 1 0,-18-1-1,18 0-15,-17 1 16,-1 17-16,1 0 15,-54-18-15,36 36 16,-36 17-16,36 0 16,-18 36-16,35-36 15,-17 53 1,35-52-16,18 34 16,-1-35-16,19 18 15,-1-17-15,18-1 16,-18-35-16,36 17 15,-36-17-15,18-17 16,-18-1-16,0-17 16,-17 0-16,17-18 15,-35 17-15,0-34 16,-17 35-16,-1-36 16,0 53-16,1 1 15,-1-1-15,0 0 16,1 1-16,17 34 31,0 36-15,17 0-16,1-17 15,17 34-15,1-35 16,-1-17-16,18 35 16,-18-18-16,0-17 15,-17 0-15,0-18 0,17 17 16,-35 1-16</inkml:trace>
  <inkml:trace contextRef="#ctx0" brushRef="#br0" timeOffset="64052.6665">9543 11518 0,'0'18'0,"17"70"16,1-53-16,-18 36 0,18-18 16,-18 17-16,17 1 0,-17 17 15,0 106-15,-17-106 16,17 53-1,0-88-15,-18 18 16,18-53-16,0-36 16,-18-17-16,18-1 15,0 1-15,18-53 16,0 35-16,17 0 16,0 53-16,53 0 15,-52 0-15,-1 35 16,0-17-16,0 17 0,1 1 15,-1 16-15,-35-16 16,0-1-16,-18 0 16,1-17-16,-1 0 15,-52-1-15,17-17 16,17 0-16,-52 0 16,53-17-16,0-1 0,-1 0 15,36 36 1</inkml:trace>
  <inkml:trace contextRef="#ctx0" brushRef="#br0" timeOffset="65026.4513">9860 14358 0,'0'0'0,"0"-18"0,0-17 16,0 18 0,0-1-16,-17 0 15,-1 18-15,0 0 0,-35 36 16,18-19-16,-18 54 16,18-18-1,0 35-15,35-35 16,0-18-16,0 18 0,17 0 15,54 17-15,-18-34 16,0-19-16,70 1 16,-70 0-16,0-18 15,53-18-15,-71 0 16,0 1-16,-70 17 31</inkml:trace>
  <inkml:trace contextRef="#ctx0" brushRef="#br0" timeOffset="70227.9524">14252 12823 0,'-17'-17'16,"17"-1"-16,-18 36 31,18 35-31,-18-18 16,18 18-16,0-18 0,0 36 15,18 35-15,0-53 16,17 17-16,0-35 16,18 18-1,-18-53-15,18 0 16,-17-17-16,34-19 16,-52 1-16,-1-35 15,1 17-15,-18-36 16,0 54-16,0-71 15,-18 71-15,18-18 16,0 35-16,0 1 16,-17 17-16,34 17 15,1 54 1,0-18-16,-1 53 16,1 0-1,0-1-15,-1-16 16,1-54-16,-18 0 15,17 18-15,-17-35 16,0-1-16,-17-34 31</inkml:trace>
  <inkml:trace contextRef="#ctx0" brushRef="#br0" timeOffset="70793.7843">15099 13018 0,'18'0'62,"-1"0"-46,1 0-16,-18 17 0,53-17 16,-36 0-16,54 0 15,-18 0 1,-18 0-16,18 0 16,-35 0-16,-1 0 15,1 0-15</inkml:trace>
  <inkml:trace contextRef="#ctx0" brushRef="#br0" timeOffset="70976.6899">15117 13194 0,'35'18'16,"53"-1"-1,0-17-15,0 0 16,-52 0-16,17 0 16,-18 0-16,-17 0 15</inkml:trace>
  <inkml:trace contextRef="#ctx0" brushRef="#br0" timeOffset="71740.5886">15804 12524 0,'18'70'16,"0"36"-16,-18-53 15,35 88 1,-35-53-16,18-17 0,-1 52 16,1-87-16,0 16 15,-18-34 1,0-36-16,0-17 15,17-18-15,-17 18 16,18-36-16,-1 36 16,36 0-16,-35 35 15,53 18 1,-36-1-16,-17 1 0,17 52 16,-18-34-16,-17 34 15,-17-35 1,-1 1-16,1-19 0,-1 1 0,-17 0 15,-18-18 1,35 0-16,0 0 0,1 0 16,-1 0-16,0-18 15,18 0-15,18 1 16</inkml:trace>
  <inkml:trace contextRef="#ctx0" brushRef="#br0" timeOffset="72090.5513">16757 13070 0,'-35'-17'15,"17"-1"-15,-35 1 16,0 17 0,18 0-16,0 17 0,-1 1 15,19 17-15,-19 18 16,36-18-16,18 18 16,0-18-16,17-17 15,18 0-15,-18 17 0,18-17 16,53-1-16,-53-17 15,-18 0-15,18 0 0,0 0 16,-35-17-16,-18-1 16</inkml:trace>
  <inkml:trace contextRef="#ctx0" brushRef="#br0" timeOffset="72728.7456">13688 12171 0,'0'-18'16,"17"18"-1,1 0 1,0 18-16,-1 17 16,-17-17-16,18 88 15,-18-53 1,0 123-16,0-70 16,-18 105-16,18-122 15,0 87-15,0-88 16,18 53-1,-18-88-15,0 53 16,18-53-16,-18 0 16,17-35-16,1-1 15</inkml:trace>
  <inkml:trace contextRef="#ctx0" brushRef="#br0" timeOffset="73337.0344">13670 12294 0,'18'-17'16,"-1"17"-1,19-18-15,-19 18 16,19 0-16,-1-18 0,53 18 16,-35 0-16,70 18 15,-34-18-15,69 0 16,-69 0-16,105 0 15,-89 0-15,107 0 16,-88 0-16,87 0 16,-87 0-1,123-18-15,-124 18 16,142-17-16,-142-1 16,89 0-16,-106 18 15,88-17-15,-124-1 16,107 18-1,-107-17-15,1 17 16,-18 0-16,17-18 0,18 18 16,-52 0-16,17-18 15,-36 18-15,-17 18 47,-17-18-47,17 18 31,-18-18-31,18 17 16</inkml:trace>
  <inkml:trace contextRef="#ctx0" brushRef="#br0" timeOffset="73829.4892">17321 12171 0,'0'17'15,"0"36"1,0-17-1,0-1-15,0 71 16,0-53-16,0 88 16,-17-53-16,17 71 15,0-71-15,17 88 16,-17-87-16,36 87 16,-19-88-16,19 53 15,-19-88-15,19 35 16,-36-52-16,35-1 15,-18-17-15,-17-36 16</inkml:trace>
  <inkml:trace contextRef="#ctx0" brushRef="#br0" timeOffset="74364.1579">17515 13864 0,'-17'-17'15,"-1"17"-15,1 0 16,-36 0 0,0 0-1,0 0-15,0 17 0,-53 1 16,18-18-16,0 0 15,-18 17-15,-124-17 16,107 0-16,-142 18 16,124-18-16,-123 0 15,123 0-15,0 0 16,-1 0-16,-16-18 0,17 18 16,-1 0-16,-16 0 0,17-17 15,-142 17 1,54 0-16,123-18 0,0 18 15,-52-17 1,52-1-16,53 18 16,18-18-16,17 18 15,36 0-15</inkml:trace>
  <inkml:trace contextRef="#ctx0" brushRef="#br0" timeOffset="76404.1944">11712 12365 0,'18'18'0,"0"-18"15,-1 17-15,18-17 0,71 35 16,-35 1-16,17-1 15,0 0-15,106 36 16,18 17-16,-106-53 16,105 36-16,-105-54 15,106 36-15,-124-35 16,53 0 0,-88-1-16,0-17 15</inkml:trace>
  <inkml:trace contextRef="#ctx0" brushRef="#br0" timeOffset="76711.0849">13229 12594 0,'35'18'0,"18"17"16,0 18 0,0 18-1,-18-36-15,1 35 0,-19-17 16,-17 0 0,-35-17-1,17-19-15,-52 1 16,17 17-16,0-17 15,0 17 1,36-35-16,-1 18 16</inkml:trace>
  <inkml:trace contextRef="#ctx0" brushRef="#br0" timeOffset="77461.1524">11748 14517 0,'17'-18'16,"54"-35"0,-18 18-16,17 0 0,18-18 15,-17 0-15,123-71 16,-71 71-16,-17-17 15,106-71-15,-106 70 16,53-52-16,-124 88 16,18-36-16,-36 53 15,-17 1 1,-17-1-16,-1 18 16,0-18-16,1 18 15,17 18 1,17-18-1,1 0-15,17 0 16,-17 0-16,-18-18 16</inkml:trace>
  <inkml:trace contextRef="#ctx0" brushRef="#br0" timeOffset="77851.3113">12894 13458 0,'0'-17'15,"18"17"1,17-18-16,0 1 16,18-1-16,0 18 0,0-18 0,0 18 15,0 0-15,70 0 16,-70 0-16,18 0 16,-54 18-16,-17 0 15,18-1-15,-53 36 16,-18 18-16,35-18 15,-52 35-15,34-35 16,1 35-16,35-53 16,-18 36-16</inkml:trace>
  <inkml:trace contextRef="#ctx0" brushRef="#br0" timeOffset="81465.0816">20108 11959 0,'18'18'16,"-18"-1"-16,18 19 16,-1-1-16,1 18 15,0 0-15,34 53 16,-34-36-16,35 36 15,-18-53-15,1 18 16,-19-36-16,18 0 16,-17-35-16,17 0 15,-17-18-15,17-52 16,-17 35-16,0-71 16,-1 35-16,-17-52 15,0 52-15,0-52 16,0 87-16,-17-34 15,17 52-15,0 1 16</inkml:trace>
  <inkml:trace contextRef="#ctx0" brushRef="#br0" timeOffset="82077.6118">20955 12259 0,'18'0'15,"-1"0"1,1 0-16,35 0 16,-18 0-16,0 0 15,36 0-15,-18 0 16,-18 0-16,0 0 0,1 0 16,17 0-16,-36 0 15,1 0-15,-18-18 47,-18 18-47</inkml:trace>
  <inkml:trace contextRef="#ctx0" brushRef="#br0" timeOffset="82477.2753">21167 12471 0,'17'0'15,"1"0"-15,35 0 16,17 0-1,19 0 1,-1 0-16,-71 17 16,36-17-16</inkml:trace>
  <inkml:trace contextRef="#ctx0" brushRef="#br0" timeOffset="83072.4887">22084 12206 0,'-18'-18'16,"-17"-17"-1,17 35-15,1 0 16,-19 0-16,19 0 0,-18 18 0,-1 17 15,19 0-15,-19 54 16,36-54-16,0 35 16,18-34-16,0-1 15,35 18 1,-36-35-16,36-18 16,-18 0-16,-17-18 0,17 0 15,1-17-15,-36 0 16,17-1-16,-17-34 15,0 35-15,0-1 16,-17-17-16,17 36 16,-18 17-16,18 17 15,18 36 1,-1-17 0,1-1-16,17 35 15,-17-52-15,17 53 16,-17-36-16,-1-17 15,1-1-15,-18 1 0,0-1 0</inkml:trace>
  <inkml:trace contextRef="#ctx0" brushRef="#br0" timeOffset="83652.1113">22419 12383 0,'18'0'78,"17"0"-78,-17 0 15,52 0-15,-35 0 16,18-18-16,-35 18 16,17 0-16,-17 0 15,0 0-15,17 0 16,-53 0 15</inkml:trace>
  <inkml:trace contextRef="#ctx0" brushRef="#br0" timeOffset="84157.3081">22560 12136 0,'0'17'15,"0"1"-15,18 35 16,-1 17 0,-17-34-16,18 34 15,0-35-15,-18 36 16,17-36-16,1 18 16,-18-35-1</inkml:trace>
  <inkml:trace contextRef="#ctx0" brushRef="#br0" timeOffset="84669.5053">23019 12206 0,'0'18'16,"17"-1"-16,-17 36 15,0-35-15,18 53 16,-18-36-16,18 0 15,-1 0-15,19 36 16,-19-36-16,1-17 0,17-1 16,0 1-16,-17-18 15,35 0 1,-35-18-16,35-34 16,-36 34-16,18-53 15,-17 36-15,-18 0 0,18 0 16,-18-1-16,0-34 15,0 52-15,17 18 32,-17 71-17,0-36-15,18 35 16,0-17-16,-1-17 0,1 17 16,0 17-16,-1-35 15,-17 1-15,0-19 16</inkml:trace>
  <inkml:trace contextRef="#ctx0" brushRef="#br0" timeOffset="86219.7901">17657 13159 0,'-18'0'16,"36"0"-1,-1 0 1,18-18 0,-17 0-16,53-17 15,-18 0-15,70-18 16,-52 18-16,87-36 15,-69 36-15,105-36 16,-106 18-16,106-17 16,-124 34-16,54-16 15,-71 34-15,0-17 16,-36 35-16,1 0 16,-18-18 30,0 0-30,0 1 0</inkml:trace>
  <inkml:trace contextRef="#ctx0" brushRef="#br0" timeOffset="86459.7157">19015 12383 0,'-18'0'15,"36"0"-15,-1 0 16,1 0-16,17 0 0,-17 0 16,52 17-16,19-17 15,-54 0-15,0 18 16,36-1 0,-54 19-16,-17-1 15,-17-17-15,-18 35 16,-18-18-16,35-18 15,-35 19-15,35-19 16,1 19-16</inkml:trace>
  <inkml:trace contextRef="#ctx0" brushRef="#br0" timeOffset="87026.3937">19685 11553 0,'18'36'15,"-18"-19"-15,0 19 0,17 52 16,1-35-1,-18 17-15,18 19 0,-18-1 16,0 18-16,0-1 0,-18 89 16,18-88-16,0-35 0,18 17 15,-18-17-15,0-1 16,17-17-16,1 18 16,-18-36-16,0-17 0,17-18 15</inkml:trace>
  <inkml:trace contextRef="#ctx0" brushRef="#br0" timeOffset="88829.2091">19562 11589 0,'17'-18'15,"1"18"1,-1-18-16,1 18 16,-18-17-1,18 17-15,-1 0 16,1 0 0,0 0-16,17 0 15,0 0-15,0 0 16,1 0-16,34 17 15,-17-17-15,0 18 0,71 0 16,-54-18 0,1 17-16,105 19 15,-88-36-15,106 35 16,-88-35-16,123 18 16,-105-18-16,141 17 15,-124-17-15,141 0 16,-141 0-16,124 18 15,-142-18-15,142 0 16,-142 0-16,89 0 16,-106 0-16,88 0 15,-124 0-15,71 0 16,-70 0-16,-1-18 16,-34 18-1,-1 0-15,-35-17 16,0 34 62,0 1 16,18-18-79,-18 18 48,17-18-63,1 0 94,-18 17-79,0 1 16,0-1-31,0 1 16,0 17 0,0-17-16,0 0 0,0-1 15,0 19-15,0 34 16,0-35-16,0 1 16,0 52-16,18-53 15,-18 71-15,0-71 16,0 53-16,17-35 15,-17 36-15,18-19 16,-18-35 0,0 1-16,17 34 15,1-35-15,0 18 16,-1-35-16,1 17 16,-18-17-16,18 17 15,-18-17-15,0 0 16,0-1-16,0 1 15,0-1-15,0 19 16,17-19-16,-17 19 16,0-19-16,18 1 15,-18 0-15,18 17 16,-1-18 0,-17 1-1,18 0-15,-36-18 31,1 0-15,-1 0-16,0 0 16,1 0-16,-19-18 15,1 18-15,-18 0 16,36 0-16,-72-18 16,54 18-16,-88 0 15,70 0-15,-71 0 16,54 0-16,-89 0 15,71 0-15,-89 0 16,71 0-16,-88 0 16,89 0-16,-107 0 15,106 0 1,-106 0-16,107 0 16,-125-17-16,124 17 15,-123-18-15,123 18 16,-105-17-1,105-1-15,-88 0 16,106 18-16,-106-17 16,105-1-16,-69 18 15,69-18-15,-52 18 16,88-17-16,-70 17 16,70-18-16,-35 18 15,53-18-15,-1 18 16,1 0-16,17 0 0,1-17 15,-19 17-15</inkml:trace>
  <inkml:trace contextRef="#ctx0" brushRef="#br0" timeOffset="90614.0263">10971 10001 0,'18'0'46,"17"18"-30,-17-18-16,0 0 16,35 18-16,-18-1 15,53 1-15,-53-18 16,89 17 0,-71-17-16,17 0 0,18 18 15,-17 0-15,88-1 16,-71 1-16,0 0 0,0-1 15,18 1-15,88 17 16,-88-17-16,0-1 16,105 36-16,-105-35 15,0 17-15,0-17 0,106 35 16,-89-18-16,106 18 16,-123-35-1,18 17-15,-18-17 0,-1-1 16,1 19-16,124-1 15,-125 0-15,107 18 16,-124-35-16,124 35 16,-124-36-16,124 36 15,-106-35-15,-1 17 0,1-17 16,0 17-16,106 0 16,-124-17-16,106 35 15,-106-36-15,89 36 16,-89-17-16,88-1 15,-88 0-15,71 0 16,-88 1-16,70-1 16,-71 0-1,71 1-15,-88-19 16,18 1-16,35 35 16,-53-36-16,35 19 15,0-1 1,-53-17-16,36 17 15,-36-17-15,0-1 0,36 1 16,-53-1-16,52 1 16,-52 0-16,17-18 15,0 17-15,18 1 16,-35 0-16,35-1 16,-36 1-16,19 0 15,-19-1 1,1-17-16,0 18 15,-1-18 1,1 17-16,0-17 0,-1 0 16,19 0-16,-19 18 0,36-18 15,-18 0-15,1 0 16,-1 18-16,0-18 0,0 0 16,1 17-16,-1-17 15,-17 0-15,-1 0 31,-17 18 1,18-18-17,0 0-15,-1 18 16,1-18 0,-1 0-1,1 0 48</inkml:trace>
  <inkml:trace contextRef="#ctx0" brushRef="#br0" timeOffset="91098.5504">18944 11783 0,'0'17'31,"35"19"-15,1-19-16,17 19 15,-18-19-15,18 19 16,17-1-16,-34-18 16,17 36-16,-36-53 15,19 36 1,-36-19-16,17-17 15,-17 18-15,-17-18 32,-1 18-17,0-1 1,1-17-16,-1 18 16,18-1-16,-18-17 15,1 18-15,-1 0 0,-35-1 16,35 1-16,-34 0 15,34-1-15,0 1 16,1 0 0,17-1-1</inkml:trace>
  <inkml:trace contextRef="#ctx0" brushRef="#br0" timeOffset="100551.1411">23989 12471 0,'-35'17'16,"35"1"-1,17-18 1,36 18-16,0-18 16,71 17-16,-54 1 15,107-18-15,-72 0 16,-16 0-16,16 0 16,-16 0-16,-19 0 15,-17 0-15,-18 0 0,18 0 16,-35 0-16</inkml:trace>
  <inkml:trace contextRef="#ctx0" brushRef="#br0" timeOffset="100820.326">24853 12312 0,'71'0'16,"17"0"-1,-35 18-15,70 17 16,-52 0-16,-36-17 16,18 17-16,-35-17 0,-1 17 15,-17 18 1,0-35-16,-70 34 16,35-16-16,-18-19 0,-36 36 15,37-35-15,-19 17 16,36-17-16,17-1 15,0 1-15</inkml:trace>
  <inkml:trace contextRef="#ctx0" brushRef="#br0" timeOffset="101938.0849">26405 12136 0,'18'0'31,"17"0"-31,18 0 0,106-18 16,-53 18-16,0 0 0,-18-18 15,53 18 1,-88 0-16,-18 0 0,-17 0 15</inkml:trace>
  <inkml:trace contextRef="#ctx0" brushRef="#br0" timeOffset="102205.3866">26846 12118 0,'-35'35'0,"17"36"16,36-18-16,17 53 15,1-54-15,-19 1 16,19 0-16,-1 35 15,-17-35-15,-18 18 16,-18-36-16,0-17 16,1-1-16,-19 1 0,1 0 15,-53-1-15,53-17 16,-1 0-16,1 0 0,-36 0 16,36 0-16,18-17 15,-1 17-15,0 0 16,36 0-1,52 0 1</inkml:trace>
  <inkml:trace contextRef="#ctx0" brushRef="#br0" timeOffset="102604.3918">27499 12506 0,'35'0'16,"1"0"-16,52 0 15,-35 0-15,35 0 16,-18 18 0,-52-18-16</inkml:trace>
  <inkml:trace contextRef="#ctx0" brushRef="#br0" timeOffset="102743.5533">27552 12682 0,'88'0'16,"-35"-17"-1,-18 17-15,36-18 16</inkml:trace>
  <inkml:trace contextRef="#ctx0" brushRef="#br0" timeOffset="103221.2434">28205 12206 0,'17'-18'0,"54"1"16,17 17-1,18 35 1,-71-17-16,18 35 16,-35-36-16,-18 19 0,-36-1 15,19 0-15,-36-17 16,0 17-1,35-17-15,-17 35 16,35-36-16,18 36 16,-18-35-16,53 35 15,-36-36-15,18 19 16,-17-19-16,-36-17 31,-34 0-15,16 0-16,-34 18 15,34-18-15,1 0 0,-18 18 16,36-18 0,-1 0-16,18 17 0</inkml:trace>
  <inkml:trace contextRef="#ctx0" brushRef="#br0" timeOffset="104111.2914">28875 12541 0,'18'18'31,"-18"0"-16,17-1-15,-17 1 0,18 17 16,-1-17-16,1 52 0,0-52 16,17 35-1,-35-36-15,18 19 16,-1-19-16,1 1 0,17-18 16,0-53-1,-17 35 1,0-17-16,35-35 15,-36 17-15,1 17 0,0-16 16,-18 16-16,17 19 16,-17-19-16,0 19 0,0-1 0,-17 18 15,-1 0-15</inkml:trace>
  <inkml:trace contextRef="#ctx0" brushRef="#br0" timeOffset="104795.3887">25523 11818 0,'0'-18'15,"0"36"1,18 17-1,-18 1-15,35 69 0,-35-52 16,18 106 0,-18-71-16,-18 71 15,18-71-15,-17 36 16,17-71-16,0 52 16,0-69-16,17-1 15,-17-17-15,18-18 16</inkml:trace>
  <inkml:trace contextRef="#ctx0" brushRef="#br0" timeOffset="106007.8729">25453 11712 0,'35'-17'16,"0"17"0,36 17-16,35-17 15,-53 0-15,17 0 16,89 0-16,-71-17 15,106 17-15,-105 0 16,122 0 0,18 0-16,-87 17 0,-1-17 15,123 18 1,1 0-16,-142-18 16,1 0-16,123 17 15,-124 1-15,124-18 16,-123 17-16,-1-17 0,1 0 15,123 18 1,-142-18-16,142 18 16,-141-1-16,53 1 15,-89-18-15,19 0 16,-54 0-16,-17 0 16,-1 0-16,-17 18 0,18-18 15,-18 17 1,0 1 15,0 0-15,0-1-1,0 1 1,0-1-16,17 19 16,-17-1-16,-17-17 15,17-1-15,-18 54 16,1-36-16,-1 53 15,18-52-15,-18 52 16,18-35-16,18 53 16,-18-71-16,18 71 15,-1-53-15,1 52 16,-1-69-16,1 52 16,-18-53-16,0 36 15,18-54-15,-18 36 16,0-35-16,0 17 15,0-17-15,0-1 16,-18-17-16,18 36 16,-18-19-16,18 1 15,-17-18 1,-18 0-16,17 0 16,-17 0-16,17 0 15,-35 0 1,18 18-16,-53-18 15,52 0-15,-69 17 16,34-17-16,-70 18 16,70 0-16,-17-18 0,0 0 15,-88 17-15,70-17 16,-106 18-16,106-18 16,0 0-16,1 0 15,-107 0-15,0 17 16,106-17-16,1 0 15,-1 0-15,17-17 16,-122 17-16,123-18 0,-18 18 16,0 0-16,-106-17 15,106 17-15,1-18 16,-107 0-16,124 18 16,-18-17-16,-70-19 15,105 19-15,-17 17 0,35-18 16,-71 0-1,89 18-15,-53-17 16,70 17-16,-35 0 16,36 0-16,-1 0 15,36 0-15,-1 0 16,1 0 0</inkml:trace>
  <inkml:trace contextRef="#ctx0" brushRef="#br0" timeOffset="106307.9755">25559 12823 0,'0'18'16,"0"0"-16,17-1 0,-17 72 16,18-36-16,0 35 15,-18-35-15,17 35 16,-17-53-16,0 0 15</inkml:trace>
  <inkml:trace contextRef="#ctx0" brushRef="#br0" timeOffset="108449.0356">10142 9666 0,'18'0'16,"17"0"-1,1 0 1,-1-18-16,0 18 15,0 0 1</inkml:trace>
  <inkml:trace contextRef="#ctx0" brushRef="#br0" timeOffset="108587.8644">10160 9860 0,'35'18'16,"-17"-18"-16,0 0 0,34 0 15,-34 0 1,17 0-16,-17 0 16</inkml:trace>
  <inkml:trace contextRef="#ctx0" brushRef="#br0" timeOffset="108880.852">10672 9437 0,'35'-18'0,"35"-17"16,-17 17 0,0 1-1,-35 17-15,-18-18 16,17 18-16,-34 0 16</inkml:trace>
  <inkml:trace contextRef="#ctx0" brushRef="#br0" timeOffset="109244.7924">10707 9419 0,'0'18'0,"-18"17"16,18 0-16,-17 18 15,17-17-15,0 34 16,0-35-1,17 36-15,-17-53 16,18 17-16,-1-17 16,1-1-16,0 1 15,-1-18-15,1 17 16,0 1-16,-1 17 16,-17-17-16,-17 17 15,-1 1-15,-17 16 16,-1-34-16,-16 17 15,16-17-15,-17-18 16,36 18-16,-1-18 16,0-18-16,18 0 15</inkml:trace>
  <inkml:trace contextRef="#ctx0" brushRef="#br0" timeOffset="110544.9312">10107 11977 0,'35'-18'0,"1"18"16,-19-17-16,54 17 16,-36-18-16,36 36 15,-54-18-15,19 17 16</inkml:trace>
  <inkml:trace contextRef="#ctx0" brushRef="#br0" timeOffset="110700.5156">10160 12259 0,'35'0'15,"36"0"1,17-18-1,-53 18-15,1-17 0,17 17 16</inkml:trace>
  <inkml:trace contextRef="#ctx0" brushRef="#br0" timeOffset="111178.236">10777 11836 0,'0'0'0,"0"-18"0,18 0 16,0 1-16,35-1 15,-36 18 1,1-17-16,17 34 16,-17-17-16,-18 18 0,0 35 15,0-36-15,-18 36 16,18-35-16,0 35 16,0-36-1,0 19-15,0-1 16,35 18-16,-17-35 15,17 34-15,-17-34 16,0 35 0,-36-35-16,-35 35 15,0-36-15,-35 19 16,35-19-16,-18 18 16,36-35-16,18 0 15,-1 0-15,36 0 16</inkml:trace>
  <inkml:trace contextRef="#ctx0" brushRef="#br0" timeOffset="112392.1332">10495 14429 0,'-17'0'16,"34"0"0,18 0-16,-17-18 15,53 0 1,-36 18-16,0-17 0,18 17 16,-35 0-16</inkml:trace>
  <inkml:trace contextRef="#ctx0" brushRef="#br0" timeOffset="112916.2124">10901 14146 0,'17'0'31,"1"0"-31,17 0 0,18 18 16,-17 0-16,-1 52 15,-17-34-15,-1 34 16,-17-17 0,-17 35-16,-1-53 15,-17 36 1,17-53-16,0-1 0,18 19 15,0-19 1,36-17 0,-19 0-16,19 0 0,16 0 15,-16 18-15,17-18 16,-36 0-16,19 17 16,-19-17-1,1 0-15</inkml:trace>
  <inkml:trace contextRef="#ctx0" brushRef="#br0" timeOffset="113382.5087">10530 14623 0,'18'0'16,"0"-18"0,35 0-1,-36 1-15,1 17 0,17 0 16,0-18-16</inkml:trace>
  <inkml:trace contextRef="#ctx0" brushRef="#br0" timeOffset="117421.1333">15416 11483 0,'0'-18'16,"0"1"-1,0-1 1,0 0-1,-17 18 1,17 18-16,-36 0 16,19 17-16,-18 0 0,-36 36 15,53-18 1,1-18-16,-19 71 16,36-71-16,18 36 15,0-36-15,52 0 16,-34-17-16,34-1 15,-35-17-15,18 0 16,-35-17-16,0-1 16,-18 1-16,-18-19 15,0 1-15,-35 0 16,18 17-16,0 18 16,0-18-16,-1 18 0,19 0 15,-19 18 1,19-18-16</inkml:trace>
  <inkml:trace contextRef="#ctx0" brushRef="#br0" timeOffset="120590.0054">21273 10760 0,'0'-18'16,"17"36"0,-17-1-1,18 54-15,-1-36 16,-17 0-16,18 54 16,-18-36-16,18 17 15,-18-35-15,17-17 16,-17 17-16,0-17 0,0 0 15,18-18-15,-18 17 0,0 1 16,18-18-16</inkml:trace>
  <inkml:trace contextRef="#ctx0" brushRef="#br0" timeOffset="120776.681">21643 10883 0,'0'18'0,"0"35"16,0-36-16,-18 54 15,18-18-15,0 17 16,0-34-16,18 52 16,-18-53-16,18 36 15</inkml:trace>
  <inkml:trace contextRef="#ctx0" brushRef="#br0" timeOffset="122569.0619">27129 10813 0,'0'-18'0,"17"0"15,19 18-15,34-17 16,-17 34-16,18-17 0,52 36 16,-88-19-1,18 36-15,-35-35 16,-18 17-16,-18 0 16,-35 1-16,18-19 15,-18 19 1,35-19-16,1 1 0,17 17 15,17-17-15,1 17 16,17-17-16,18 35 16,-53-36-16,18 19 15,-36-19-15,-35-17 16,-17 0 0,35 0-16,-54 0 15,72 0-15,-19 0 16,36 18-16,18-18 15,17 0-15</inkml:trace>
  <inkml:trace contextRef="#ctx0" brushRef="#br0" timeOffset="122973.9067">27799 10918 0,'35'-17'16,"36"-1"-1,17 18 1,0 18-16,-17 17 16,-36 36-1,-35-54-15,-35 19 16,-1-19-16,1 19 15,17-36-15,1 35 16,17-18-16,35 19 16,0-1-1,36 0-15,-36-17 16,1 17 0,-19-35-16,-34 18 0,-19-18 15,-52 0 1,35 17-16,0-17 0,0 0 15,0 0-15,-17 0 16,35 18-16,17 0 16,18 17-16</inkml:trace>
  <inkml:trace contextRef="#ctx0" brushRef="#br0" timeOffset="126839.6635">13758 4039 0,'-17'0'0,"34"0"32,54-17-17,-36-1-15,0 18 16,18 0-16,0 0 15,-17 0-15,-1 0 16,-18 18-16,-34-1 16</inkml:trace>
  <inkml:trace contextRef="#ctx0" brushRef="#br0" timeOffset="126990.1337">13758 4269 0,'53'0'15,"-17"0"-15,34-18 16,-17 18-16,18-18 16,-54 18-16,18 0 0,-17 0 15</inkml:trace>
  <inkml:trace contextRef="#ctx0" brushRef="#br0" timeOffset="128251.5515">14940 3775 0,'0'-18'0,"-17"18"16,34-18 0,36 18-1,-18 0-15,54 0 16,-54 18-16,53-18 16,-53 18-16,1 17 15,-19-17 1,-17 17-1,-17-17-15,-1-1 0,0 18 0,-17 1 16,17-19-16,18 19 16,0-1-1,18-17-15,17 17 16,1-17-16,16-1 16,-34 1-16,-18-1 0,18 1 15,-54 17 1,-34-17-1,-1 0 1,36-1-16,-18 1 0,18-18 16,53 0-1,34-18 1,-16 1-16</inkml:trace>
  <inkml:trace contextRef="#ctx0" brushRef="#br0" timeOffset="128591.7757">15928 3457 0,'-18'0'16,"1"18"-16,17 0 15,-18 52 1,18-17-16,-18 18 0,18-19 16,0 72-1,18-71-15,-18 17 0,35 19 16,1-36-16,-19-18 0,36 18 15,-35-18 1,-1-35-16,1 35 16</inkml:trace>
  <inkml:trace contextRef="#ctx0" brushRef="#br0" timeOffset="129703.2667">16351 3739 0,'18'-17'15,"0"17"1,-1 0-16,36-18 16,-18 18-16,18-17 15,-17-1-15,16 18 16,-34 0-16,-36 0 31</inkml:trace>
  <inkml:trace contextRef="#ctx0" brushRef="#br0" timeOffset="129983.9496">16369 3775 0,'18'53'16,"-1"-18"-16,1 18 15,-1-18 1,1-17-16,17-1 0,-17 1 16,53 17-16,-36 1 15,-18-19-15,19 1 16,-1 0-16,-17 17 16,-18-18-16,0 1 0,0 0 15,-53-1-15,35-17 16,-17 18-16,0-18 0,-1 0 15,1 0-15,-18-18 16,35 18-16,1 0 0,34-17 16,1 17-16,17-18 15</inkml:trace>
  <inkml:trace contextRef="#ctx0" brushRef="#br0" timeOffset="130330.8135">17198 3986 0,'18'0'15,"-1"0"-15,1 0 0,17 0 16,0-17-16,1 17 16,17 0-16,-18 0 15,18-18-15,-18 18 16,-17 0-16,-1-18 15,1 18-15</inkml:trace>
  <inkml:trace contextRef="#ctx0" brushRef="#br0" timeOffset="130569.9817">17339 3722 0,'0'53'15,"0"0"1,18-18-16,-1 35 16,1-34-16,0-1 0,-1 36 15,1-36 1,0 0-16,-1 0 15,-17-17-15,0 0 16</inkml:trace>
  <inkml:trace contextRef="#ctx0" brushRef="#br0" timeOffset="131701.408">17921 3722 0,'-18'-18'16,"36"18"-1,35-17 1,-35 17-16,17 0 0,0 0 16,18 35-1,-35-35-15,17 35 16,-35 0 0,0-17-16,-18 0 15,1-1-15,17 1 0,-18 0 16,36-1-1,-1 1-15,19 17 16,-1-17-16,0-1 16,-17 1-16,-18 17 15,-18-17-15,-52 0 16,34-18 0,-34 17-16,-1-17 15,54 0-15,-1 0 16,36 0-1,17 0 1,0 0-16</inkml:trace>
  <inkml:trace contextRef="#ctx0" brushRef="#br0" timeOffset="132072.4663">18486 3916 0,'-18'0'0,"36"0"31,-1 0-15,1 17-16,17 1 0,-17-18 15,17 35 1,-17-35-16,17 18 15,-17-18-15,-18 18 16</inkml:trace>
  <inkml:trace contextRef="#ctx0" brushRef="#br0" timeOffset="132250.691">18591 3916 0,'-35'35'31,"35"-17"-31,-18-1 0,1 19 16,17-19-16,0 1 15,0 0-15</inkml:trace>
  <inkml:trace contextRef="#ctx0" brushRef="#br0" timeOffset="132534.2581">18838 3792 0,'53'18'15,"-35"0"1,0 17-1,-36 0-15,-17 0 16,35-17-16,-18 0 16,18-1-16,18 1 15,-1-18 1,36 0 0,-18 0-16,1 0 15,-19 0-15,1 0 0</inkml:trace>
  <inkml:trace contextRef="#ctx0" brushRef="#br0" timeOffset="133006.4587">19085 3545 0,'0'0'0,"18"0"16,0 36 0,17-19-16,-18 1 15,54 35 1,-53-18-16,35 53 16,-18-52-16,-17 17 0,-1-1 15,1 37-15,-18-36 16,0-18-16,0 0 15,0 0-15,0 18 16,-18-17-16,18-19 0,-35 19 16,35-19-1,-18 1-15,18 17 0,0-17 16,0-1 0</inkml:trace>
  <inkml:trace contextRef="#ctx0" brushRef="#br0" timeOffset="133930.2654">20179 3969 0,'18'-18'16,"17"18"-16,-18 0 16,36-18-16,-17 18 0,52 0 15,-71 0-15,19 18 16,-36 0-1</inkml:trace>
  <inkml:trace contextRef="#ctx0" brushRef="#br0" timeOffset="134052.1548">20232 4198 0,'35'0'16,"-17"0"-16,52-18 15,-17 18-15,-18 0 16,1-17-16,-19 17 0</inkml:trace>
  <inkml:trace contextRef="#ctx0" brushRef="#br0" timeOffset="134636.6823">21114 3598 0,'0'-17'16,"17"-1"-16,54 18 15,-36 0-15,1 18 0,34 17 16,-35-17-16,18 35 15,-53-36 1,18 1-16,-18 17 16,0-17-16,0-1 0,-18-17 15,18 36-15,-17-36 16,17 35-16,0-17 16,0 17-16,17-18 15,-17 19-15,18-19 0,-18 36 16,0-17-1,0-19-15,-18-17 16,1 18-16,-19-18 16,19 0-16,-19 0 0,19 0 15,-18 0-15,-1 0 16,19 0-16,-1 0 0,0 0 16</inkml:trace>
  <inkml:trace contextRef="#ctx0" brushRef="#br0" timeOffset="135219.7379">21713 3669 0,'53'-18'16,"36"18"-1,-1 18 1,-53 0-16,0 17 16,-17 0-1,-18 0-15,-35 1 0,17-1 16,-17 0-16,35-17 15,-18-1-15,36 1 16,17 17 0,-17-17-16,-1 0 0,1-1 15,17 1-15,-17 17 16,-36-17 0,-35 35-1,36-36-15,-19-17 0,-52 36 16,53-36-16,-53 17 15,52-17-15,1 0 16,0 0-16,17 0 16,-17 0-16</inkml:trace>
  <inkml:trace contextRef="#ctx0" brushRef="#br1" timeOffset="154984.3693">28187 14041 0,'0'-18'16,"0"0"-1,0 36 32,0 17-31,0 0-16,0 1 15,0-1-15,0-17 16,0 17-16,0 18 0,-35 53 16,35-36-1,-36 89-15,19-71 16,17 106-16,0-88 16,0 88-16,17-106 15,1 89 1,0-89-16,-18-18 0,17 1 15,-17 0-15,18 17 16,-18-53-16,0 0 16,0-17-16,0-36 15,-18 1-15</inkml:trace>
  <inkml:trace contextRef="#ctx0" brushRef="#br1" timeOffset="155645.9351">27446 14534 0,'18'-17'47,"-1"-1"-32,1 1 1,-18-1-16,35-17 15,-17 17-15,17-17 16,-17 17-16,35-35 16,-18 18-16,36-36 15,-36 36-15,53-36 16,-53 36-16,36-35 16,-53 52-16,17-17 15,-18 17-15,1 18 16,0 0-16,17 18 15,0-1-15,18 36 16,-17-17 0,16 34-16,-16-35 15,52 36-15,-53-36 16,36 18-16,-54-35 16,1 17-16</inkml:trace>
  <inkml:trace contextRef="#ctx0" brushRef="#br1" timeOffset="184192.236">27076 13564 0,'17'-17'0,"-17"34"46,0 1-30,0 0-16,-17-1 0,17 19 16,-18-19-16,0 18 0,-52 18 15,35-17-15,-71 52 16,53-53-16,-71 36 16,54-18-16,-107 17 15,89-35-15,0 1 16,-18-1-16,18-17 15,-18 17-15,-123 0 16,123-17-16,0-1 0,-17-17 16,17 18-16,-18-18 15,19 0-15,-19-18 16,1 18-16,-1-17 0,-140-36 16,140 18-16,-123-36 15,141 36-15,-141-36 16,142 54-16,-107-54 15,106 53-15,18 1 16,17-19-16,-87 19 16,87-1-16,18 1 0,0-1 15,18 0-15,-36 1 16,54-1-16,-1 18 0,0 0 16,18-18-16,0 36 31,18-18-16,-18 18-15</inkml:trace>
  <inkml:trace contextRef="#ctx0" brushRef="#br1" timeOffset="184564.55">22366 13970 0,'18'-18'47,"-1"-35"-31,19 1-16,-19-1 0,1 17 15,0-17-15,17-52 16,-17 52-16,-18 0 15,17-71-15,1 89 16,-18 0-16,0 17 0,0 0 16,17 18-16,1 18 15,17 17 1,54 36 0,-54-36-16,71 18 15,-53-18-15,17 1 16,-52-19-16,-1 1 15,-17 0-15</inkml:trace>
  <inkml:trace contextRef="#ctx0" brushRef="#br1" timeOffset="186033.3393">22102 13564 0,'-18'0'125,"0"18"-109,1-18-16,-19 18 15,19-18-15,-36 0 16,18 17-1,17-17-15,-106 0 16,36-17 0,35 17-16,-88-18 15,88 18-15,-35-18 0,-71-17 16,71 0 0,-106-1-16,88 1 15,-105-35-15,87 52 16,-140-53-16,140 19 15,-176-19-15,159 36 16,-194-36 0,176 36-16,-17 0 15,-1-1-15,1-17 0,-194-17 16,176 17-16,-212-35 16,194 52-16,-193-52 15,193 35-15,-194-35 16,195 35-16,-195-53 15,194 53-15,-194-70 16,195 70-16,-195-70 16,212 70-16,-176-88 15,176 88-15,-159-88 16,176 70-16,-158-52 16,177 52-1,-125-70-15,142 88 16,-106-71-16,141 72 15,-105-37 1,123 54-16,-71-35 16,106 34-16,-53-17 15,71 36-15,-18-19 16,35 19-16,36 17 16,0 0-1,-1 17-15</inkml:trace>
  <inkml:trace contextRef="#ctx0" brushRef="#br1" timeOffset="186344.7354">11060 10830 0,'0'-53'16,"17"18"-16,1 0 0,17-71 16,0-17-1,1 70-15,17-53 16,-36 53-16,19 18 0,-1-36 16,0 36-16,-17 35 15,17 0 1,0 17-16,-17 1 0,17 17 15,18 71-15,35-18 16,-17-35-16,-18 0 16,17-18-16</inkml:trace>
  <inkml:trace contextRef="#ctx0" brushRef="#br1" timeOffset="187439.9563">20990 13899 0,'-53'53'16,"-35"18"0,-18-1-16,-17 19 15,52-36 1,-17-18-16,-124 53 0,-34 0 15,104-52 1,-175 34-16,123-35 16,-177 18-16,177-35 15,-17 0-15,-195-1 16,177-17-16,-177 18 16,194-36-16,-211 1 15,229-1-15,-176-17 16,176 17-16,-142-35 15,178 35-15,-125 1 16,160-1-16,-89 18 16,142-17-16,-36-1 15,71 0 1,-1 1-16,36-1 16,53 0-1,-35 1-15,17 17 0,36-18 16,-54 0-1,19 18-15,-19-17 16</inkml:trace>
  <inkml:trace contextRef="#ctx0" brushRef="#br1" timeOffset="187856.484">14852 14940 0,'-18'-17'15,"1"-36"1,17 17-16,-18-34 16,18 17-16,-18-18 0,-17-52 15,17 52-15,1 1 16,-1-71-16,1 88 16,17 0-16,17 0 15,1 53-15,35 0 16,-18 0-16,53 35 15,-35 0-15,35 1 16,-35-19-16,18 1 16,-54 0-1</inkml:trace>
  <inkml:trace contextRef="#ctx0" brushRef="#br1" timeOffset="188413.9436">14570 14093 0,'0'0'0,"0"-17"0,-18-1 16,0 18-1,18-17-15,-35 17 16,18 0-16,-36 0 15,-18 0 1,18 0-16,-53 0 16,36-18-16,-107-17 15,89 17-15,-123-35 16,105 18-16,-124-53 16,107 35-16,-106-53 15,105 35-15,-105-52 16,123 52-16,-70-52 15,105 70-15,-70-71 16,88 72-16,-53-54 16,89 70-16,-19-17 15,19 18-15,-1 0 16,0-36-16,18 54 16,-17-19-16</inkml:trace>
  <inkml:trace contextRef="#ctx0" brushRef="#br1" timeOffset="188746.4903">11765 13212 0,'0'17'15,"18"-17"1,-18-17-16,17-1 16,1-53-1,-18 36-15,0 0 0,0 0 16,0-18-16,0 0 0,-18 0 16,18-53-1,0 53-15,0-18 16,0 36-16,18 0 15,-18 17-15,35 18 16,-17 0-16,17 36 16,1-19-16,16 18 15,-16-17-15,52 17 16</inkml:trace>
  <inkml:trace contextRef="#ctx0" brushRef="#br1" timeOffset="189408.19">14358 14482 0,'-18'0'15,"-17"35"-15,0 0 16,0-17-16,-54 52 16,19-17-16,-89 35 15,71-35-15,-124 18 16,106-36-16,-17 0 16,-1-17-16,1 0 0,-159-1 15,141-17-15,-142 0 16,160-17-1,17-1-15,0 0 0,18 1 0,-53-1 16,88 1 0,-17-1-16,52 18 15,18-18-15,18 18 16,17-17-16,0 17 16,0-18-1,1 18-15</inkml:trace>
  <inkml:trace contextRef="#ctx0" brushRef="#br1" timeOffset="189730.1313">12277 14570 0,'-71'17'0,"-35"36"15,-35 0 1,0 18 0,88-54-16,-35 54 15,35-36-15,53-17 16,35 35-16,18-18 15,0-17-15,18 17 0,87 0 16,-87-17-16,52 17 16,-34-17-1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2:55:41.5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 10760 0,'-18'-18'16,"0"0"-16,1 18 16,-1 0-16,0 0 15,-17 36-15,0-19 16,17 1-16,-17 35 16,35-18-16,-18 18 15,18-18-15,18 1 16,0-19-16,17 1 15,-18-18-15,36 0 16,-17-18-16,-1-17 16,-17 17-16,17-52 15,-35 35-15,18-36 16,-18 18 0,0-35-16,0 35 15,-18-70-15,0 70 16,1-18-1,-1 36-15,18-1 0,-35 1 16,17 18-16,0 17 16,1 0-1,17 52 1,17-34-16,1 70 16,0-52-16,35 69 15,-36-52-15,1-17 16,0 17-16,-1-18 0,1 18 15,17 0-15,-17-18 16,-1-17-16,1-1 0,0-17 16,-18 18-16,17-18 15</inkml:trace>
  <inkml:trace contextRef="#ctx0" brushRef="#br0" timeOffset="322.728">3157 10319 0,'0'-18'16,"18"18"-16,17 0 16,1 0-16,34-18 15,-17 18-15,18 0 16,-36 0 0,18-17-16,-36 17 15,1 0-15,-36 0 31</inkml:trace>
  <inkml:trace contextRef="#ctx0" brushRef="#br0" timeOffset="577.4433">3440 10301 0,'0'35'16,"0"1"0,0-1-16,17 18 15,1-18-15,17 36 16,-17-36-16,-1 36 15,1-36-15,0 35 16,-18-34-16,0-1 16,0-17-16,-18 17 15,-17-18-15,0-17 16,-1 18 0,-17-18-16,36 0 15,-19 0-15,19 0 16,-1 0-16,18-18 15</inkml:trace>
  <inkml:trace contextRef="#ctx0" brushRef="#br0" timeOffset="1257.9163">2205 11307 0,'35'0'15,"-17"0"1,70-18 0,-17 18-16,17 0 0,0-18 15,18 18-15,123 0 16,-105-17-16,140-1 15,-140 18-15,-36 0 0,18-18 16,-36 18-16,54-17 16,-89 17-16,-17 0 15,-1 0-15,-52 0 16</inkml:trace>
  <inkml:trace contextRef="#ctx0" brushRef="#br0" timeOffset="3092.7432">2822 11748 0,'-17'-18'16,"-1"18"-1,-17 0 1,17 0-16,-17 35 16,17-17-16,0 35 15,18-18 1,0-17-16,18 17 15,0-17-15,17 17 16,-17-18-16,-1-17 16,19 0-16,-19-17 15,1-1-15,0 1 0,-1-36 16,1 17-16,-1-34 16,-17 17-16,0-53 15,-17 53-15,-1-53 16,1 53-16,-19-17 15,36 35-15,-35-1 16,35 19 0,-18 34-16,18 1 15,0 70-15,18-35 16,17 53 0,-17-53-16,0 0 0,34 35 15,-16-53-15,17 36 16,-36-54-16,1 1 15,0 0-15,17 17 16</inkml:trace>
  <inkml:trace contextRef="#ctx0" brushRef="#br0" timeOffset="3426.3063">3228 11553 0,'18'53'16,"-1"0"0,-17-17-16,35 17 15,-17-18-15,0-18 0,17 19 16,-35-19-16,18-17 15,-1 0-15,1 0 0,0-17 16,-18-19 0,17 1-16,-17 0 15,18 0-15,-18-1 0,0-52 16,18 53-16,-18-18 16,0 0-16,0 35 15</inkml:trace>
  <inkml:trace contextRef="#ctx0" brushRef="#br0" timeOffset="3930.7867">4251 11165 0,'18'-17'31,"35"17"-15,-18 0-16,0-18 0,-17 18 0,35-17 15,-18 17-15,-17 17 16</inkml:trace>
  <inkml:trace contextRef="#ctx0" brushRef="#br0" timeOffset="4076.2611">4286 11395 0,'53'0'15,"0"0"-15,18-18 16,-18 18-1,-36 0-15</inkml:trace>
  <inkml:trace contextRef="#ctx0" brushRef="#br0" timeOffset="4593.9589">5115 10601 0,'18'0'31,"52"0"-16,-34 18-15,-1-1 0,0 19 16,-17-19-16,0 1 16,-1 17-16,-17-17 15,-35 35-15,17-18 16,-17 0 0,17 0-16,-17 1 15,17-19-15,18 19 16,0-19-16,18 1 15,0-18-15,17 18 16,-17-1-16,-1-17 16</inkml:trace>
  <inkml:trace contextRef="#ctx0" brushRef="#br0" timeOffset="4716.6866">5362 11465 0,'18'0'0,"-36"-17"32</inkml:trace>
  <inkml:trace contextRef="#ctx0" brushRef="#br0" timeOffset="8747.7477">14975 6244 0,'-17'0'31,"17"-17"-15,0-1 0,-18 18-1,1-18 1,-1 18-16,-35 0 16,18-17-1,-1 17-15,1 0 0,0 0 16,-36 0-1,36 17-15,0-17 0,-1 18 16,1 0-16,-18 17 16,18-18-16,0 36 15,17-35-15,0 0 16,-17 35-16,18-18 0,17 0 16,-36 18-1,36-18-15,-17-17 0,17 53 16,-18-36-1,18 0-15,18 18 16,-18-35-16,17 17 0,1 18 16,0-36-16,-1 19 15,1-19-15,17 1 0,-17 17 16,52 1-16,-34-19 16,-19 1-16,18-1 0,1-17 15,-1 0-15,36 18 16,-36-18-16,0-18 15,0 1-15,18 17 0,18-53 16,-36 35-16,36-17 16,-36 0-16,-17 17 15,-1 0-15,1 1 16,17-36-16,-35 18 16,18-36-16,-18 36 15,0-18-15,0 18 0,-18-18 16,-17-18-16,17 36 15,-52-36 1,52 36-16,-52 0 16,34 17-16,-17 0 15,18 18-15,0 18 16</inkml:trace>
  <inkml:trace contextRef="#ctx0" brushRef="#br0" timeOffset="11402.4748">23477 6033 0,'0'-18'15,"-17"0"1,-1 18-1,18-17-15,-18-1 16,1 18-16,-1-18 0,1 18 16,-54 0-16,53 0 15,-17 0-15,0 0 16,0 0-16,-54 18 16,36-18-16,18 18 0,-18-1 15,-17 36-15,34-35 16,-17 17-16,18 0 0,0 18 15,0-17-15,-18 52 16,17-35-16,19 70 16,-1-70-16,18 18 15,0 52-15,0-52 16,0-1-16,35 36 16,-17-53-16,0 0 0,17-18 15,0 0-15,18-17 0,53 35 16,-53-53-1,70 18-15,-52-18 16,-18 0-16,53-18 16,-53 18-16,17-35 15,-35 17-15,18-35 16,-17 18-16,-1-36 16,-17 18-16,17-52 15,-18 34-15,1-70 16,0 53-16,-18-36 15,0 54-15,-36-36 16,19 53-16,-18 0 16,-54-70-1,36 87 1,18 1-16,-35-18 16,34 35-16,1 18 0</inkml:trace>
  <inkml:trace contextRef="#ctx0" brushRef="#br0" timeOffset="17005.177">19121 9172 0,'-18'0'15,"36"-17"17,17 17-17,0 0 1,53 0-16,-52 0 15,17 0-15,52-18 16,-69 18-16,17 0 16,-18 0-16,0 0 0,0 0 0,-17 0 15,0 0-15</inkml:trace>
  <inkml:trace contextRef="#ctx0" brushRef="#br0" timeOffset="17300.6498">19491 9172 0,'0'36'15,"18"16"1,-18-16-16,35 52 16,0-53-16,18 71 15,-35-71-15,17 53 16,-17-52-16,-18 17 15,0-36-15,-18 19 16,0-19-16,-52 1 16,35-18-16,-54 0 15,54-18 1,-53 1-16,53 17 16,-1-18-1,72 18 1</inkml:trace>
  <inkml:trace contextRef="#ctx0" brushRef="#br0" timeOffset="17589.3289">20055 9437 0,'18'0'0,"35"-18"15,18 18 1,-1-17-1,-35 17-15,1 0 16,-19 17-16</inkml:trace>
  <inkml:trace contextRef="#ctx0" brushRef="#br0" timeOffset="17727.7002">20108 9596 0,'53'0'15,"-17"-18"-15,-1 18 0,35-18 16,-34 18-16,17 0 16</inkml:trace>
  <inkml:trace contextRef="#ctx0" brushRef="#br0" timeOffset="18206.9822">20655 9102 0,'18'-18'16,"-1"18"-16,19-18 16,-19 18-1,1 0 1,0 36-16,-18-19 16,17 1-16,-17 0 0,18 52 15,-18-52 1,18 17-16,-1-17 0,-17 17 15,35 0-15,-17 1 16,35-1-16,-35-18 16,-18 1-16,17 17 15,-34-17-15,-1 0 0,-17 17 16,-1-17 0,1-1-16,0-17 0,-53 18 15,52-18-15,-16 0 16,34 0-16,36 0 31</inkml:trace>
  <inkml:trace contextRef="#ctx0" brushRef="#br0" timeOffset="19573.2643">20532 9084 0,'17'0'47,"1"-18"-47,0 18 16,-1 0 0,1 0-16,17 18 15,-17 0-15,17-1 16,-17-17-1,17 18-15,0 17 16,-17-17-16,0 0 16,-18-1-16,0 18 15,0-17-15,0 0 16,-18-1-16,0-17 16,-17 18-1,17-18-15,1 0 0,-1 0 16,0 0-16,1 0 15,-1 0-15,1 0 16,34 0 31,1 0-16,-1 18-15,1-18-16,17 17 15,1-17-15,-1 0 0,18 18 16,-36-18-16,1 18 16,17-1-16,-17-17 15,0 18-15,-1-1 16,1-17-16,-18 36 16,0-19-16,0 1 15,0 0-15,0-1 16,0 1-16,-18 0 15,1-18 1,-19 17 0,19-17-16,-19 0 0,-16 0 15,16 0-15,1 18 16,-36-18-16,36 0 16,-18 0-1,36 0-15,-1 0 16,18 17-16</inkml:trace>
  <inkml:trace contextRef="#ctx0" brushRef="#br0" timeOffset="20160.3608">21184 9331 0,'18'0'31,"0"35"-15,-18-17-16,17 17 16,-17-17-16,18 17 0,0 36 15,-1-54 1,-17 19-16,18-1 0,-1-18 16,1 1-16,0 0 15,-1-18 1,1 0-16,-18-18 0,35-17 15,-17 17-15,17-35 16,-17 18 0,-1-36-16,1 19 15,-18 16-15,18 19 16,-18-19-16,0 19 16,0-1-16</inkml:trace>
  <inkml:trace contextRef="#ctx0" brushRef="#br0" timeOffset="24245.7324">17110 4621 0,'-18'-17'16,"-17"17"-1,17 0-15,-35-18 16,-17 18-16,34 0 16,-16 0-16,-1 0 0,-71 35 15,54 1-15,-36 34 16,35-34-1,36 16-15,-71 72 0,71-54 16,0 54 0,17-54-16,36 54 15,-1-71-15,54 53 16,-18-53-16,70 35 16,-52-53-16,17 0 0,88 1 15,-70-36 1,-18 0-16,0 0 0,1 0 15,-1-18-15,53-17 16,-88 17-16,53-35 16,-71 18-16,0 0 0,18-36 15,-35 18-15,17-70 16,-35 70-16,0-88 16,-18 70-16,1 1 15,-18-1-15,-1 0 16,-70-34-16,1 34 15,-19 18 1,71 35-16,-35 1 16,17 17-1,36 17-15</inkml:trace>
  <inkml:trace contextRef="#ctx0" brushRef="#br0" timeOffset="25202.4853">19385 10319 0,'18'0'16,"-1"53"0,19 35-1,-19-53-15,36 53 16,-35-52-16,17-1 15,0 35-15,1-34 16,-19-19-16,1-17 16,0 0-16,-1-35 15,1 0-15,0-36 16,-18 36 0,0-36-16,0 36 15,0-18-15,0 18 16,0 17-16,0 1 15,17 17 1</inkml:trace>
  <inkml:trace contextRef="#ctx0" brushRef="#br0" timeOffset="25368.8465">20038 10336 0,'17'0'0,"36"-17"15,-17-1-15,-1 18 16,0 0-16,-17 0 0,17 0 16,-17 0-16,-18 18 15</inkml:trace>
  <inkml:trace contextRef="#ctx0" brushRef="#br0" timeOffset="25503.1279">20091 10495 0,'17'18'16,"19"-1"-16,17-17 16,-18 18-16,53-18 15,-35 0-15,17-18 16</inkml:trace>
  <inkml:trace contextRef="#ctx0" brushRef="#br0" timeOffset="26031.2035">21043 10231 0,'-17'0'16,"17"17"-1,17 36 1,-17-18-16,0 36 15,0-36 1,0 1-16,18-1 0,-18 35 16,0-52-16,0 17 15,0-17-15,0 0 0,17 17 16,1-35 0</inkml:trace>
  <inkml:trace contextRef="#ctx0" brushRef="#br0" timeOffset="26288.4263">21484 10266 0,'-17'53'16,"17"-18"-16,0 18 0,0-18 15,0 18-15,0-18 0,17 54 16,1-19 0,-18 1-1,17-36-15</inkml:trace>
  <inkml:trace contextRef="#ctx0" brushRef="#br0" timeOffset="27900.1384">22543 10478 0,'0'-18'15,"52"18"1,72-18 0,17 1-1,-53 17-15,36-18 0,-18 18 16,-54-18-16,-34 18 16,0 0-16</inkml:trace>
  <inkml:trace contextRef="#ctx0" brushRef="#br0" timeOffset="28127.5968">23036 10248 0,'18'0'15,"0"0"1,17 0-16,71 35 16,-53-35-16,0 18 0,0 0 15,17 17-15,-35 0 16,-52 1-16,-1-19 15,-17 19-15,-53 16 16,52-34-16,-34 35 16,35-35-16,17-18 15,18 17-15,0 1 0</inkml:trace>
  <inkml:trace contextRef="#ctx0" brushRef="#br0" timeOffset="28901.76">23918 10178 0,'18'0'31,"-18"35"-15,0-17-16,18 17 0,-18 35 15,17-34 1,1 34-16,0-17 16,-18-18-16,17 1 0,1-1 15,-18 0-15,17-17 0,-17 0 16,18 17 0</inkml:trace>
  <inkml:trace contextRef="#ctx0" brushRef="#br0" timeOffset="29130.0048">24236 10178 0,'0'53'16,"17"17"-16,-17-35 0,18 1 15,17 70 1,1-36-16,-19-35 16,1 36-16,-18-53 15,18-1-15,-18 18 16</inkml:trace>
  <inkml:trace contextRef="#ctx0" brushRef="#br0" timeOffset="29522.9774">24747 10460 0,'18'0'63</inkml:trace>
  <inkml:trace contextRef="#ctx0" brushRef="#br0" timeOffset="29890.4838">25083 10354 0,'-18'0'15,"0"35"1,18-17-16,0 0 16,0 17-16,36 0 15,-36-17-15,35-1 16,0 1-16,-17-18 16,17 18-16,0-36 15,-17 0-15,-18 1 16,0-18-16,18-18 15,-36 35-15,18-17 16,-18-1-16,1 19 16,-19-19-16,19 19 0,-1-1 15,0 18-15,-17 0 0,18 18 16,17-1-16</inkml:trace>
  <inkml:trace contextRef="#ctx0" brushRef="#br0" timeOffset="30218.1913">25506 10372 0,'-35'17'15,"17"36"1,36 0-1,17 0 1,18-18 0,-18-17-16,36 0 0,-18-18 15,-36-18-15,1 0 16,-18-17 0,0 0-16,-18-36 15,1 54-15,-19-54 16,19 53-16,-36-17 15,35 17-15,0 18 16</inkml:trace>
  <inkml:trace contextRef="#ctx0" brushRef="#br0" timeOffset="30458.1377">26053 10248 0,'0'35'16,"0"1"-16,17-1 15,-17 36-15,18-18 16,-18-18-16,18 0 0,-1 53 15,1-17 1</inkml:trace>
  <inkml:trace contextRef="#ctx0" brushRef="#br0" timeOffset="68053.2459">19350 11289 0,'18'0'46,"34"0"-30,-16 0-16,-19 0 0,36 0 16,18-18-1,-18 18-15,-18 0 16,0-17-16,18 17 16,-35 0-16,-1 0 0,-34 0 31</inkml:trace>
  <inkml:trace contextRef="#ctx0" brushRef="#br0" timeOffset="68385.992">19562 11359 0,'0'0'0,"0"18"0,17 17 16,-17-17 0,35 35-16,-35-18 15,18 0-15,17 36 16,-17-36-16,0 1 16,-1-1-16,1 18 15,-18-36-15,-18 19 0,1-19 16,-19 1-16,-17 0 15,18-18-15,0 0 16,0 0-16,-1 0 16,1 0-16,17 0 0,-17 0 15,35-18-15,18 18 16</inkml:trace>
  <inkml:trace contextRef="#ctx0" brushRef="#br0" timeOffset="68777.6543">20038 11553 0,'35'0'32,"18"0"-32,-18 0 15,53-17-15,-52 17 16,34 0-16,-52 0 16,0 0-1</inkml:trace>
  <inkml:trace contextRef="#ctx0" brushRef="#br0" timeOffset="68913.1393">20144 11695 0,'17'17'16,"1"-17"-16,35 18 16,-18-18-16,0 0 15,1-18-15,-19 18 0</inkml:trace>
  <inkml:trace contextRef="#ctx0" brushRef="#br0" timeOffset="70004.2404">20796 11342 0,'-17'0'0,"17"-18"15,17 18-15,36 0 16,0 0 0,-35 0-16,17 35 15,-17-17 1,-18 0-16,0-1 15,0 1-15,0 0 0,-18-1 16,0 1-16,18 0 16,0-1-16,18 1 15,-18-1-15,53 36 16,-18-17 0,-17-19-16,-18 1 0,-18 17 15,-35-17 1,18 0-16,-36-1 15,36 1-15,-35-1 16,52-17-16,0 0 16,36 0-1,17 0 1</inkml:trace>
  <inkml:trace contextRef="#ctx0" brushRef="#br0" timeOffset="70454.3184">21202 11324 0,'18'0'0,"17"0"16,0 18-16,18-1 16,-18 1-1,-17-18-15,0 18 0,-1-1 0,1-17 16,0 36-16,-18-19 16,17 19-1,-17-1 1,0-18-16,0 19 15,18-19-15,-18 1 0,17 17 16,-17-17 0,18 0-16,-18-1 15,0 1 1,0 0-16,-18-1 16,1-17-1,-1 18-15,-17-18 0,0 0 16,-1 0-16,1 0 15,0 0 1</inkml:trace>
  <inkml:trace contextRef="#ctx0" brushRef="#br0" timeOffset="71389.9359">21237 11377 0,'18'0'47,"0"0"-31,-1 0-1,18 0-15,-17 18 16,17-1-16,-35 1 16,18 17-16,0-17 15,-18 17 1,0-17-16,0-1 16,0 1-16,0 0 15,-18-18-15,18 17 16,-18-17-16,1 0 15,-1 0-15,-17 0 16,17 0-16,-17 0 16,17 0-16,18 18 15,18 0 1</inkml:trace>
  <inkml:trace contextRef="#ctx0" brushRef="#br0" timeOffset="72067.9629">22666 11589 0,'18'0'16,"35"0"-1,-18 0 1,88-18-16,-70 18 16,18 0-16,-36 0 0,18 0 15,35 0-15,-70 0 16,17-18-16,-35 1 15</inkml:trace>
  <inkml:trace contextRef="#ctx0" brushRef="#br0" timeOffset="72317.625">23107 11359 0,'35'18'15,"1"-18"1,16 35-16,1-17 15,18 17-15,-18-17 16,17 17 0,-52-17-16,0 35 15,-36-36-15,-17 36 16,-1-17-16,1-19 0,0 1 16,0 0-16,-1-1 0,1 1 15,0-18-15,0 17 16,35 1-16,-18 0 15</inkml:trace>
  <inkml:trace contextRef="#ctx0" brushRef="#br0" timeOffset="72990.353">23918 11359 0,'-17'-17'16,"-1"17"0,53 0-1,1 0-15,34 17 16,-17-17-16,18 36 16,-36-19-16,-17 1 15,-1 0-15,-34 17 16,-1-17-16,-35-1 15,35 1-15,1-18 16,-1 17-16,18 1 16,18 0-16,17-1 15,0 1-15,18 17 16,-35-17-16,-1 17 16,-17-17-16,-17 0 15,-1-1 1,-35 1-16,18-18 15,-18 0-15,35 0 16,1 0-16,34 0 31,1 0-31</inkml:trace>
  <inkml:trace contextRef="#ctx0" brushRef="#br0" timeOffset="73429.0311">24500 11377 0,'36'0'16,"-1"0"-16,0 0 15,-17 0-15,52 0 16,-52 0-16,0 18 0,-18-1 16,0 19-1,0-19-15,-36 19 16,19-19-16,-1 18 16,1-35-16,-1 36 15,18-19-15,35 19 16,-17-19-1,-1 1-15,1-18 0,17 18 16,-35-1-16,18 1 16,-18 0-16,-35-1 15,-1-17-15,19 0 0,-36 18 16,18-18 0,-1 0-16,19 0 15,-1 0-15,18 17 16</inkml:trace>
  <inkml:trace contextRef="#ctx0" brushRef="#br0" timeOffset="73825.0644">25047 11695 0,'-17'-18'250</inkml:trace>
  <inkml:trace contextRef="#ctx0" brushRef="#br0" timeOffset="74219.9381">25418 11553 0,'-18'0'16,"0"0"-16,1 0 0,-36 36 15,35-1-15,1 18 16,17-18-16,0 18 15,17-18-15,18 1 16,1-19-16,-1 1 16,36-18-16,-36 0 15,18-18 1,0-35-16,-53 36 16,0-36-16,0 35 15,-53-35-15,17 18 16,-16 17-1,16 18-15,1 0 0,0 0 16,17 18 0</inkml:trace>
  <inkml:trace contextRef="#ctx0" brushRef="#br0" timeOffset="74692.4425">25841 11624 0,'0'-18'16,"-18"18"-1,1 0 1,-1 36 0,0-36-16,1 53 15,17-36-15,0 36 16,0-35-16,17 35 15,1-36-15,35 1 16,-18 0-16,36-18 16,-36-18-16,18 0 15,-35 1-15,-1-19 16,-17 19-16,0-1 16,-35-35-16,0 36 15,-36-19-15,54 36 16,-19 0-16,-17-17 15</inkml:trace>
  <inkml:trace contextRef="#ctx0" brushRef="#br0" timeOffset="75403.8912">26176 11536 0,'18'0'31,"-1"-18"-31,1 18 16,35 0-16,-18 0 15,18 18-15,-35-18 16,-1 35-1,-17-17-15,-17-1 16,-1 1-16,-17 17 16,17-17-16,1 17 15,17-17-15,17 17 16,1-17 0,17-1-16,0 19 15,-17-19-15,0 1 0,-1 0 16,-17 17-16,0-17 15,-17-18-15,-1 17 16,-35 1 0,18-18-16,-36 0 15,54 0-15,-19 0 0,19 0 16,-1 0-16,0 0 16</inkml:trace>
  <inkml:trace contextRef="#ctx0" brushRef="#br0" timeOffset="78528.5425">24959 10954 0,'0'17'31,"35"-17"-15,1 0-16,34 0 15,1 0 1,-1 0-16,18 0 0,1 0 0,105 0 16,17 0-1,-105 0-15,-18 0 16,36 0-16,-71 0 16</inkml:trace>
  <inkml:trace contextRef="#ctx0" brushRef="#br0" timeOffset="81770.3795">25294 12171 0,'-17'0'31,"34"0"0,1 0-15,-1 0-16,72 0 15,-19 0-15,89 0 16,-53 0-16,123 17 16,-123-17-16,0 0 15,70 36 1,-70-19-16,-71-17 16</inkml:trace>
  <inkml:trace contextRef="#ctx0" brushRef="#br0" timeOffset="86063.8072">5944 11060 0,'-17'0'0,"17"-18"16,17 18 15,19 18-15,-19-18-16,19 0 0,16-18 16,-16 18-1,-19 0-15,36 0 16,-35 0-16</inkml:trace>
  <inkml:trace contextRef="#ctx0" brushRef="#br0" timeOffset="86209.5184">6033 11289 0,'17'0'15,"1"0"-15,17-18 16,-17 1-16,17 17 15,-17 0 1,-1 0-16</inkml:trace>
  <inkml:trace contextRef="#ctx0" brushRef="#br0" timeOffset="87155.6161">6615 10760 0,'-18'0'0,"36"0"31,-1 0-15,1 0-16,35 0 16,-36 0-16,1 17 15,0-17-15,-18 18 16,17-18-16,-17 18 0,-35 17 15,17-17-15,-17 34 16,18-34-16,-1 17 16,18 1-16,0-19 15,35 36-15,0-35 16,36 17 0,-36-17-16,36 35 15,-36-18-15,0 0 16,-35 1-16,0-1 15,-17 0-15,-1-17 16,-17-1-16,17 1 0,-17-18 16,-18 18-16,-18-18 15,36 0-15,-35 0 16,52 0-16,0-18 0,-17 18 16,17 0-16</inkml:trace>
  <inkml:trace contextRef="#ctx0" brushRef="#br0" timeOffset="99927.993">29192 8096 0,'0'0'0,"0"-17"0,0-36 16,0 17-16,-17-16 16,-1 34-16,0-17 15,1 35 1,-1 0-16,-35 17 0,36 1 15,-19 52 1,19-17-16,-1 88 16,18-88-16,0 88 15,18-70-15,17 35 16,0-53-16,1 35 16,-19-53-16,-17 1 15,0-19-15,-17 1 16</inkml:trace>
  <inkml:trace contextRef="#ctx0" brushRef="#br0" timeOffset="100085.6557">28751 8573 0,'0'-18'16,"53"0"0,-17 18-16,17-17 0,-1-1 15,54 0 1,-35 18-16,-36-17 0,0 17 15,18 0-15,-35 0 16</inkml:trace>
  <inkml:trace contextRef="#ctx0" brushRef="#br0" timeOffset="100573.3836">29616 8008 0,'0'-18'16,"0"36"-1,-18 35 1,0-35-16,1 70 16,17-35-1,-18 53-15,18-54 16,0 37-16,18-54 16,-1 0-16,1 18 15,0-35-15,-1 17 16,1-17-1,0-18-15</inkml:trace>
  <inkml:trace contextRef="#ctx0" brushRef="#br0" timeOffset="101112.8009">29898 8414 0,'0'-18'0,"0"0"15,-18 18 1,-17 0 0,17 0-16,1 36 15,-1-1-15,18-17 16,-18 35 0,18-36-16,18 1 0,0 17 15,-1-35-15,1 18 16,17-18-16,-17-18 15,0 1 1,-1-1-16,-17 0 16,18 1-16,-18-1 0,0-17 15,0 17-15,0 0 16,0 1-16,0 34 31,17 19-31,-17-19 16,36 36-1,-19-35-15,19 17 16,-19-35-16,1 18 16,0-1-16,-1-17 15</inkml:trace>
  <inkml:trace contextRef="#ctx0" brushRef="#br0" timeOffset="101447.3717">30110 7938 0,'35'0'15,"-17"0"-15,17 52 16,0-16-16,-17-1 16,35 71-16,-36-53 15,1 0-15,0 0 16,-18 17-16,0-17 0,0 35 16,0-52-16,-36 34 15,19-35-15,-19 1 16,19-19-16,-19 1 15</inkml:trace>
  <inkml:trace contextRef="#ctx0" brushRef="#br0" timeOffset="102020.7821">30674 8326 0,'18'0'16,"-1"0"-16,1 0 0,35-18 16,-18 18-16,-17 0 15,17 0-15,-17 0 16,-1 0-16,-17 18 16</inkml:trace>
  <inkml:trace contextRef="#ctx0" brushRef="#br0" timeOffset="102172.4702">30762 8520 0,'71'0'16,"-1"-18"0,-34 0-1,-19 18 1</inkml:trace>
  <inkml:trace contextRef="#ctx0" brushRef="#br0" timeOffset="103321.2144">31238 8026 0,'0'0'0,"0"-18"16,-17 18-1,34 0 1,19-18-16,-19 18 15,19 0-15,17 18 16,-18 0-16,18 17 16,-36-17-16,19 17 15,-36-17-15,-18 17 16,0-18-16,1 1 16,-1 0-16,18-1 0,-17 19 15,17-19-15,17 36 16,1-35-1,17 35-15,-17-36 16,35 36-16,-53-35 16,0 17-16,-18-35 15,-35 18 1,18-18-16,0 0 0,-36 0 16,36 0-16,-1 0 15,19 0-15,52 0 16,18 0-1</inkml:trace>
  <inkml:trace contextRef="#ctx0" brushRef="#br0" timeOffset="103854.1705">31856 8414 0,'-18'-18'16,"1"0"-16,-1 1 16,-35 17-16,18 0 15,-1 17-15,19 1 16,17 0-16,-18 35 16,18-18-16,18 18 15,17-35-15,-17-1 16,52 18-16,-52-17 15,17-18-15,18-18 16,-35 1-16,-1-1 0,1 1 16,-18-1-16,0-17 15,0 17-15,0 0 0,0 1 16,-18-1-16,1 18 16,17 18-1,17 17-15,19 18 16,-19-35-16,36 34 15,-35-16-15,35-1 16,-36-17-16,1-1 16</inkml:trace>
  <inkml:trace contextRef="#ctx0" brushRef="#br0" timeOffset="105833.9864">28734 9737 0,'-18'0'16,"18"-36"0,-18 36-16,1-17 15,-1 17-15,1-18 0,-19 18 16,1 35 0,17-17-16,1 0 0,-19 35 15,19 0 1,17-36-16,0 18 15,0-17-15,35 0 16,-17-18-16,35 17 16,-18-34-16,0-1 0,0-17 15,1 0-15,-36-1 16,17-34 0,-17 34-16,0 1 0,0-53 15,0 53-15,-17-18 16,17 17-16,-36-52 15,19 53-15,17 17 16,-18 18-16,18 18 16,0 35-1,0 0 1,18-18-16,-18 18 0,35 53 16,-17-53-16,35 35 15,-18-53-15,0 1 0,18 34 16,-18-35-1,-17-17-15</inkml:trace>
  <inkml:trace contextRef="#ctx0" brushRef="#br0" timeOffset="106317.9911">29281 9525 0,'0'-53'16,"0"0"-1,-18 0 1,0 36-16,-17-19 0,17 19 15,1 17-15,-1 17 16,-17 19 0,35-1-16,-18 53 15,18-53-15,18 71 16,-1-53-16,19 35 16,-19-35-16,36 18 15,-35-54-15,0 36 16,-1-53-16,-17 18 15</inkml:trace>
  <inkml:trace contextRef="#ctx0" brushRef="#br0" timeOffset="106496.2867">29016 9860 0,'18'-17'16,"52"-1"-1,-35 18-15,71-18 0,-35 1 16,-18 17-16,17-18 16,-34 18-16,-19 0 15</inkml:trace>
  <inkml:trace contextRef="#ctx0" brushRef="#br0" timeOffset="107036.4809">29633 9331 0,'-17'0'15,"17"18"-15,0-1 0,-18 54 16,18-36 0,18 18-16,-1 35 15,-17-53-15,36 54 16,-19-54-16,19 36 16,-19-54-16,1 18 15</inkml:trace>
  <inkml:trace contextRef="#ctx0" brushRef="#br0" timeOffset="107402.7739">29792 9719 0,'-53'18'15,"36"35"1,17-36-16,17 19 15,1-19-15,-1 1 0,36-1 16,-17-17 0,-19 0-16,-17-17 0,18 17 15,-18-35-15,18 17 16,-18 0-16,0 1 0,0-19 16,0 54 15,17 0-16,1-1-15,-1 1 0,-17 0 16,18-1-16,17 1 16,-17-18-16,-18-18 15,0-17 1,0 17 0,-18-35-16</inkml:trace>
  <inkml:trace contextRef="#ctx0" brushRef="#br0" timeOffset="107592.4273">30039 9331 0,'35'35'15,"18"53"-15,0-17 16,-18 17 0,-17-53-16,-18 54 15,0-19 1,-18-34-16,1-1 0,-18 18 15,-1 0 1,19-53-16,-1 17 0</inkml:trace>
  <inkml:trace contextRef="#ctx0" brushRef="#br0" timeOffset="107954.0674">28487 10372 0,'17'0'16,"1"0"-16,35 0 16,0 0-16,17 0 15,107 0-15,-89 0 16,36 0-16,105-18 16,-106 18-16,89-35 15,-71 17 1,-106 18-16,1 0 0,-72 0 31</inkml:trace>
  <inkml:trace contextRef="#ctx0" brushRef="#br0" timeOffset="108476.2417">28981 10795 0,'-18'-18'16,"0"18"-1,1 0 1,-1 0-16,1 18 16,-1 0-16,18 17 0,-18 0 0,1 18 15,17-18-15,17 18 16,-17-35 0,18-18-16,17 18 0,18-18 15,-35-18-15,35-17 16,-36-1-16,19-34 15,-36 17-15,0-35 16,0 52-16,0-34 16,0 35-16,-18-1 15,18 54 17,18 35-32,-1-18 15,-17 0-15,18 1 0,-1-1 16,36 36-1,-17-54-15,17 36 16,-36-35-16,18 17 16</inkml:trace>
  <inkml:trace contextRef="#ctx0" brushRef="#br0" timeOffset="108821.8039">29439 10795 0,'-35'35'16,"17"-17"-16,-17 35 15,17-18-15,18 0 0,18-17 16,-18 17-16,18-17 0,17-18 16,-17 18-16,35-18 15,-36 0-15,1-18 0,17-35 16,-35 35-16,18-35 15,-18 18 1,0 18-16,-18-19 16,18 19-16,-17 17 15,17 17 1,17 1-16,-17 17 0,18 0 16,-1-17-16,36 35 15,-17-35-15,-19-1 0,19-17 16,-19 18-16,1-18 15</inkml:trace>
  <inkml:trace contextRef="#ctx0" brushRef="#br0" timeOffset="109710.8091">30445 10283 0,'17'0'16,"1"0"-16,35 0 15,-18 0-15,36 0 16,-36-17-1,-17 17-15,-1 0 0,1 0 16</inkml:trace>
  <inkml:trace contextRef="#ctx0" brushRef="#br0" timeOffset="109850.981">30498 10460 0,'53'18'15,"-36"-18"-15,54 0 16,-36 0-16,-17 0 0,-1 0 16</inkml:trace>
  <inkml:trace contextRef="#ctx0" brushRef="#br0" timeOffset="111118.4595">31344 10019 0,'0'-18'16,"0"1"-1,18-1-15,0 18 16,-18-18-16,17 18 16,-17-17-1,-17 17 1,-1-18 0,0 18-16,-17 0 15,17 0-15,-17 0 16,0 18-1,0 17-15,17 0 16,0 1-16,18-1 0,0 35 16,18-34-16,35 34 15,-18-52 1,0-1-16,54-17 0,-54 0 16,18-52-1,-36 16-15,1 1 16,0-18-16,-1 0 0,-17-53 15,0 53-15,-35-70 16,35 70-16,-35-53 16,0 71-16,-1-36 15,19 71-15,-19 0 16,36 18-16,-17 70 16,17-35-16,0 0 15,17 53 1,19-53-16,-19 17 0,19-17 15,-19 0-15,18-18 0,36 36 16,-36-36-16,18 1 16,-35-19-1,-1-17-15</inkml:trace>
  <inkml:trace contextRef="#ctx0" brushRef="#br0" timeOffset="111668.7085">31944 9737 0,'-18'-36'15,"1"-17"1,-1 1 0,-17-1-16,-18 35 15,35 18 1,1 53-1,17-18-15,0 18 0,0 0 16,0 0-16,17 18 0,1-19 16,0 19-16,-1-18 0,1 0 15,17 35-15,-17-53 16,-1 18 0,-17-35-16,0-1 15,-17-17-15,17 18 0,-18-18 16</inkml:trace>
  <inkml:trace contextRef="#ctx0" brushRef="#br0" timeOffset="111801.9858">31750 10160 0,'18'-18'15,"-1"18"-15,36 0 16,-18 0-16,1 0 0,-1 0 16,0 0-16,18 0 15,-35 0-15,0 0 0</inkml:trace>
  <inkml:trace contextRef="#ctx0" brushRef="#br0" timeOffset="112688.7874">31009 10672 0,'18'0'31,"-1"0"-31,19-18 0,70 18 16,-36 0 0,1-18-16,105 18 0,-70 0 15,106 0 1,-142 0-16,54 0 16,-89 0-16,0 0 15,-17 0-15,-36 0 16,-17 0-16,0 0 15</inkml:trace>
  <inkml:trace contextRef="#ctx0" brushRef="#br0" timeOffset="113314.8662">31380 11007 0,'-18'-18'0,"0"0"15,1 18 1,-1 18-16,0 0 16,1-1-16,-1 1 15,0 0-15,18 17 0,-17 0 16,17-17-16,0 17 15,0-17-15,17-1 16,19-17 0,-1 0-16,0-35 0,-17 17 15,0-17-15,17-18 16,-35 18-16,0 0 16,0-36-16,0 36 15,0 17-15,-18-52 16,1 52-16,-1-35 15,0 53-15,18-18 16,0 36-16,0 17 16,18 1-16,0 17 15,-1-18-15,19 35 16,-19-34-16,36 17 16,-18-36-1,-17 1-15,17 0 0,-17-1 16,0 1-1</inkml:trace>
  <inkml:trace contextRef="#ctx0" brushRef="#br0" timeOffset="113692.7134">31785 11007 0,'-35'17'16,"35"1"-16,-18 0 0,-17 52 15,35-17 1,18-18-16,17 1 16,0-36-1,1 0 1,-19-18-16,1 0 15,-18 1-15,17-36 0,-17 35 16,18-17-16,-18 17 0,0 1 16,0-1-1,18 18 1,-1 35-16,-17-17 16,18 17-16,35 0 15,-35 1-15,17-1 16,-17-17-16,-18-1 15</inkml:trace>
  <inkml:trace contextRef="#ctx0" brushRef="#br0" timeOffset="114750.1345">32403 10495 0,'17'0'15,"1"0"-15,35 0 16,17 0 0,-52 0-16,35 0 15,-53 18-15</inkml:trace>
  <inkml:trace contextRef="#ctx0" brushRef="#br0" timeOffset="114894.5302">32473 10724 0,'0'0'0,"18"0"0,35 0 15,-18 0-15,18 0 16,-35 0-16,17-17 16</inkml:trace>
  <inkml:trace contextRef="#ctx0" brushRef="#br0" timeOffset="115327.0993">32914 10213 0,'53'-18'16,"35"18"0,-52 0-16,69 18 15,-69-18-15,34 35 16,-70-17-16,-17 17 16,-1-17-16,-70 35 15,52-18-15,-16 18 16,34-18-16,0 18 15,36-18-15,35 18 16,-18-17-16,18-19 16,-18 18-16,1-17 0,-1 0 15,-17-1-15,17 36 16,-53-35 0,-17 0-16,0-1 15,-54 1-15,36-18 16,-35 17-1,35-17-15,-17 36 16</inkml:trace>
  <inkml:trace contextRef="#ctx0" brushRef="#br0" timeOffset="118470.3711">29122 11642 0,'0'0'0,"-18"0"16,36 0 15,-1 0-31,54 0 16,-36 0-16,53 0 15,-35 0-15,36-18 16,-72 18 0,36 0-16,-53-18 15,-17 18 1,-36 0 0,17 18-16,-17 0 15,36-1-15,-19 19 16,36-19-16,0 36 15,18-35-15,35 52 16,-35-34-16,35 17 16,-36-18-16,-17 0 15,0-17-15,0-1 0,-35 19 16,17-19-16,1 1 16,-19-18-16,-17 0 15,18 0-15,18 0 16,-36-18-16,35 1 15,36 17 1,-1 0 0</inkml:trace>
  <inkml:trace contextRef="#ctx0" brushRef="#br0" timeOffset="118981.0706">30074 11836 0,'18'0'15,"35"0"1,0-18-16,17 18 15,-34 0 1,-1 0-16,-17 0 16,-36 18-16</inkml:trace>
  <inkml:trace contextRef="#ctx0" brushRef="#br0" timeOffset="119104.2793">30092 11959 0,'35'18'0,"-17"-18"15,17 0-15,36-18 16,-1 18 0,-34-17-16,-19 17 0</inkml:trace>
  <inkml:trace contextRef="#ctx0" brushRef="#br0" timeOffset="119545.0943">30621 11659 0,'18'-17'15,"17"17"-15,0 0 16,1 0-16,34 0 15,1 17 1,-54 1-16,1 0 16,-18-1-16,0 1 0,-18 0 15,-35 17-15,18-18 16,18 1-16,-36 17 16,35-17-16,18 0 0,0 17 15,35-17-15,18 34 16,-18-34-1,54 17 1,-72-35-16,1 18 16,-36-18-1,-35 0-15,36 0 0,-54 0 16,36 0-16,-18 18 16,35-18-1</inkml:trace>
  <inkml:trace contextRef="#ctx0" brushRef="#br0" timeOffset="119821.9998">31133 11959 0,'17'53'15,"36"35"1,0-35-16,18-18 16,-54-17-1,19-18-15,17 0 16,-18-35-16,-18 17 16,-17-17-16,18 0 15,-18-1-15,0 1 0,-18-18 16,18 36-16,-35-1 15</inkml:trace>
  <inkml:trace contextRef="#ctx0" brushRef="#br0" timeOffset="120762.6067">29298 12612 0,'-17'-18'16,"-1"18"-16,18-17 15,-18 17-15,1 0 16,-1 0 0,0 0-16,-17 17 0,0 1 15,17 17-15,-17 18 16,17-18-16,18 1 16,-17-1-16,17 0 0,17-17 15,19 35-15,-1-53 16,0 17-16,0-17 0,18-17 15,0-19 1,-35 1-16,-1-18 16,19-35-16,-36 53 15,0-18-15,0-18 16,0 18-16,-18 18 0,0-18 16,18 36-16,-17 17 15,17 17 1,0 36-1,0 0-15,17-18 0,-17 18 16,36 35 0,-36-35-16,35-17 0,0 34 15,-17-35-15,0-17 0,17 17 16</inkml:trace>
  <inkml:trace contextRef="#ctx0" brushRef="#br0" timeOffset="121189.2203">29633 12506 0,'18'0'16,"17"-18"-1,18 18-15,0 0 16,18-17-16,-54-1 16,36 18-1,-70 0 1,-36 18 0,35-1-16,-17 36 15,17-35-15,18 52 16,0-34-16,18 17 15,-18-18-15,35 18 16,-17-18-16,-18 0 16,0-17-16,-18 0 15,0-18 1,-17 0 0,17 0-16,1 0 0,-1-18 15,1 18-15,-1 0 16,0 0-16</inkml:trace>
  <inkml:trace contextRef="#ctx0" brushRef="#br0" timeOffset="121473.2607">28928 13123 0,'0'-17'15,"35"17"-15,36 0 16,-1-18-16,-17 18 16,123 0-1,-87 0-15,69 18 16,-87-18-16,-18 0 15,17 0-15,1 0 0,-36 0 16,-35-18 0</inkml:trace>
  <inkml:trace contextRef="#ctx0" brushRef="#br0" timeOffset="122284.8896">29192 13388 0,'0'-18'16,"-35"18"-1,17 0-15,-17 0 16,35 18-16,-53 0 16,36-1-16,-36 36 15,53-35-15,-18 35 16,18-36-16,18 19 16,-1-19-1,36 1-15,-35-18 16,0 0-16,-1 0 0,1 0 31,-18-18-15,0 1-1,0-1-15,0 0 16,0-17 0,17 17-16,-17 1 15,18-19-15,-18 19 16,18-18-16,-18 17 15,0-17-15,0-1 16,-18 19-16,18-1 16,0 0-16,0 36 78,0 17-63,0-17-15,0 35 16,18-18 0,-18 0-16,17 1 0,1 17 15,0-18-15,17-17 16,-17-1-16,-1 1 0,1 0 16,17-18-16</inkml:trace>
  <inkml:trace contextRef="#ctx0" brushRef="#br0" timeOffset="122586.06">29457 13406 0,'18'17'16,"-1"1"-16,1 52 15,17-17 1,-17-17-16,-1-1 0,1-17 0,0 17 16,-1-18-1,1-17-15,0-17 16,-1-36 0,-17 35-16,18-35 15,-18 18-15,18-18 16,-18 18-16,17 0 15,1 35-15,-18-18 16</inkml:trace>
  <inkml:trace contextRef="#ctx0" brushRef="#br0" timeOffset="123085.4234">30198 13088 0,'53'0'15,"-18"0"-15,0 0 16,1 18-16,-1-18 15,-18 0-15,19 0 16,-36 17-16</inkml:trace>
  <inkml:trace contextRef="#ctx0" brushRef="#br0" timeOffset="123224.191">30286 13300 0,'71'0'15,"-1"-18"1,-52 18-16,17-18 16</inkml:trace>
  <inkml:trace contextRef="#ctx0" brushRef="#br0" timeOffset="123625.9493">30692 12982 0,'70'-17'16,"18"17"-16,-52 0 16,-19 0-16,36 17 15,-35 1-15,-18 0 0,0 17 16,-18 0-1,1-17-15,17-1 16,-18 1-16,0 17 0,-17 1 16,35-19-16,0 18 15,18-17-15,17 17 16,-17-17-16,35 0 16,-36-1-16,1-17 15,-18 18-15,0 0 16,-18-1-16,1 1 0,-19-1 15,1 1-15,-53 0 16,53-1-16,-18-17 16,17 18-16,19-18 0,-1 0 0,-17 18 15</inkml:trace>
  <inkml:trace contextRef="#ctx0" brushRef="#br1" timeOffset="139241.9239">31115 11501 0,'18'0'0,"-1"17"16,1-17 15,-18-17 16,-18 17-31,1 0 15,-1 0-31,0 0 15,-17-18-15,17 18 16,-34-18 0,34 18-16,-17 0 15,-1-17-15,-17 17 0,-70-18 16,70 18-16,-106-18 16,89 1-16,-18 17 15,17 0-15,-17 0 0,-53-18 16,70 18-16,1 0 15,-1 0-15,0 0 0,1 0 16,-54 0-16,72 0 16,-19 0-16,-35 0 15,36 18-15,17-18 0,-36 0 16,54 17 0,-35-17-16,34 0 15,-17 18-15,18-18 16,-18 18-16,36-18 15,-1 17-15,18 1 16,-18 0 0,36-18-16,-18 17 15,18 1-15,-1-18 16,-17 17-16,0 1 16,0 0-16,0-1 0,0 1 0,0 17 15,-17 18 1,17-17-16,-18-19 15,18 1-15,-18 52 16,18-52-16,0 53 16,-17-36-16,17-18 0,0 36 15,0-35-15,17 17 16,-17-17-16,0 0 16,18-18-1,0 0 1,-1 0-16,1 17 15,0-17-15,34 0 16,-34 18-16,17-18 0,36 17 16,-18-17-1,-18 18-15,89 0 16,-72-18-16,90 17 16,-54-17-16,53 18 15,-71-18-15,54 18 16,-54-1-16,36 19 15,-53-19-15,35 19 16,-35-19-16,71 1 16,-54-1-16,54 1 15,-54 0-15,54-1 16,-54 1 0,72-18-16,-72 18 15,54-18-15,-72 0 16,54 0-16,-53 0 15,18-36-15,-36 19 16,18-1 0,-35 0-16,17-17 15,-17 18-15,-1-36 16,-17 35-16,18-17 16,-18 17-16,0-17 0,17-18 15,-17 18 1,18 17-16,-18-17 0,0-1 15,18 1-15,-18-18 16,0 18-16,-18 0 16,18 17-16,-18 18 0,-17-18 15,18 1-15,-1 17 16,-17-18 0,17 0-16,0 1 0,-35-18 15,18 17-15,18 0 16,-54-17-1,36 17-15,-1 1 0,1-1 0,-18 0 16,18 1 0,17 17-16,1 0 0,-1 0 15,0 0-15</inkml:trace>
  <inkml:trace contextRef="#ctx0" brushRef="#br1" timeOffset="141143.5743">31697 7743 0,'-18'0'79,"-34"0"-79,16 0 15,1 0-15,-71 0 16,53 0-16,-17-17 0,-71-1 15,35 18-15,-106 0 16,106 0 0,-17 0-16,-142 0 15,142 0-15,-107 0 16,125 0-16,-107 0 16,124 0-16,-89-17 15,107 17-15,-89-18 16,88 18-16,-52 0 15,70 0-15,-53 0 16,71 0-16,-36 18 16,54-1-16,-19-17 15,1 18-15,18-1 0,-36 1 16,17 0 0,1-1-16,17 1 15,-17 0-15,18-18 16,-1 17-1,0-17-15,18 18 16,0 0 0,-17-18-16,17 35 15,0-17-15,17 17 16,-17-18-16,18 19 0,-18 17 16,0-18-1,0 0-15,0 0 0,0 1 16,0 17-16,0 0 15,0-1-15,-18 1 0,18 0 0,0 0 16,0 53-16,18-71 16,-18 18-16,0 18 15,18-36-15,-18 0 16,0 1-16,0-19 16,17 19-16,-17-19 15,18-17-15,-18 18 16,17-18-16,-17 17 15,36-17 1,-19 0-16,36 0 16,-35 0-16,52 18 15,-34-18-15,17 0 0,53 18 16,-36-18 0,1 17-16,-1-17 0,1 0 15,17 0-15,106 0 16,-88 0-16,-36 0 0,19 18 15,-1-18-15,53 18 16,-53-18-16,-17 17 16,17-17-16,0 18 0,106 0 15,-71-18-15,-17 17 16,124-17-16,-125 18 16,1-18-16,0 0 0,0 0 15,-18 0-15,106 18 16,-106-18-16,-17 0 15,-1 17-15,72-17 16,-72 0-16,54-17 16,-71-1-16,52-17 15,-69 17-15,17 0 16,-36 18-16,-17-17 16,0-1-16,18 0 15,-18 1 1,0-1-16,0 0 15,17 1-15,1-1 16,0-17 0,-18 17-16,0-17 15,0 0-15,0 17 16,-18-35-16,18 18 16,0-53-16,0 52 15,0-69 1,0 52-16,18-71 15,-18 71-15,0 18 0,0-53 16,0 53-16,-18-1 16,0-17-16,1 36 15,17-19-15,-18 19 16,18-1-16,0 1 0,-17 17 16,17-18-16,0 0 0,-18 1 15,-17-19 1,17 19-16,0 17 0,-17-18 15,-71 0-15,-35 1 16,53-1 0,-18 0-16,0 18 0,-123-17 15,106 17-15,-72 35 16,107-17 0,18-1-16</inkml:trace>
  <inkml:trace contextRef="#ctx0" brushRef="#br1" timeOffset="145821.5795">27834 7373 0,'0'-18'0,"0"36"32,18 0-32,-18 35 15,17-18 1,-17 0-16,18 18 0,-18 71 16,0-54-16,0 18 15,0 1-15,0-1 0,0 18 16,0-18-16,0 123 15,0 19 1,0-107-16,18 106 16,-18-105-16,17 88 15,1-89-15,-18-35 0,18 18 16,-18 0-16,17 106 16,1-124-16,0 18 15,-1-18-15,1 0 0,17 71 16,-17-71-16,-1-17 15,1 17-15,0 35 16,-18-70-16,17 0 16,-17 0-16,18 0 15,-18-18-15,18-17 0,-18-1 16,0 1-16,0-36 78,0 36-47,-18-18-15,18 18-16,0-1 16,18-17-1,-1 0 1,1-17-1</inkml:trace>
  <inkml:trace contextRef="#ctx0" brushRef="#br2" timeOffset="168531.5822">24377 7532 0,'0'17'32,"35"54"-17,-35-18-15,18 0 16,0 53-1,-1 0-15,1-54 16,-1 1-16,-17 0 0,36 35 16,-19-52-16,19 34 15,-36-52 1,0 0-16,-18-18 16,-17 0-1</inkml:trace>
  <inkml:trace contextRef="#ctx0" brushRef="#br2" timeOffset="168854.9009">24059 8149 0,'18'0'31,"-18"-17"-31,18-1 0,52-53 15,-52 36-15,0-18 16,-1 18-16,1-18 0,-1-71 16,-17 54-1,0 17-15,0-53 0,0 71 16,0 0 0,18 35-16,0 0 15,17 17-15,18 36 16,0-18-16,35 54 15,-53-54-15,54 18 16,-37-36-16,1 1 16,-35-18-16</inkml:trace>
  <inkml:trace contextRef="#ctx0" brushRef="#br2" timeOffset="178118.4252">22754 7408 0,'-17'0'78,"-1"18"-78,18 0 15,-53-18 1,35 17-16,-52 19 16,35-36-16,-1 17 0,-17 1 15,-35 17-15,-18 0 16,53-17-16,0 0 16,-70 17-16,52-35 15,-17 18-15,18-1 16,-107 1-16,89-18 0,-18 17 15,-88-17 1,88 18-16,-105-18 16,-1 0-1,89 0-15,-89 0 16,106-18-16,0 1 0,-105-1 16,122 18-16,-105-17 15,89-1-15,16 18 16,1 0-16,-106 0 15,106 0-15,0 0 0,-89-18 16,89 18 0,0 0-16,-71 0 15,71 0-15,17-17 0,1 17 16,-1 0-16,18-18 0,-70 18 16,88-18-16,-36 18 15,36-17-15,17 17 16,36 0-1,-1 17 1,1-17 0,0 0-16,17 18 0,-17-18 15</inkml:trace>
  <inkml:trace contextRef="#ctx0" brushRef="#br2" timeOffset="178464.5492">17762 7902 0,'0'36'0,"-17"-19"16,17-34 15,0-36-15,0 17-16,0-17 15,-18-35-15,0 35 16,1-35-16,17 53 16,0-18-16,0 35 15,53 18 1,53 18 0,-36 17-16,89 0 15,-71-17-15,71 17 16,-89-17-16,1 0 15,-53-18-15,-1 35 16</inkml:trace>
  <inkml:trace contextRef="#ctx0" brushRef="#br0" timeOffset="218328.9367">2893 13335 0,'-18'0'16,"1"0"-16,-1 0 16,-17 18-16,17-18 15,0 17-15,1 19 0,17 16 16,0-16 0,0-19-16,0 19 0,0-19 0,17 19 15,1-19-15,0-17 16,-1 18-16,1-18 0,17 0 15,0-35 1,-17-1-16,0 1 16,-1-53-16,1 35 15,-18 18-15,-18-71 16,18 53-16,-17 0 0,-36-53 16,35 53-16,-17-17 15,17 34-15,1 1 16,-1 35-1,18 18 1,0 17-16,0 0 0,18 71 16,-18-53-1,17 0-15,19 53 0,-1-53 16,0 17 0,0-34-16,18 16 15,-35-34-15,17 0 16,-17-18-16,17 0 15,-35-18-15,18 0 16</inkml:trace>
  <inkml:trace contextRef="#ctx0" brushRef="#br0" timeOffset="218996.5267">3351 12841 0,'-17'0'16,"34"0"-1,1 18 1,17-18-1,-17 0-15,53-18 16,-54 0-16,18 18 0,1-17 16,-19 17-16,1 0 15,-36 0 17,-17 0-17,17 17-15,1 1 16,17 0-16,0-1 15,0 1-15,17 35 16,1-18-16,17 18 16,-17-18-16,35 18 15,-53-17-15,18 17 16,-18-36-16,-18 54 16,0-54-16,-17 19 15,17-19 1,-17 1-16,17-18 15,1 0-15,-1 0 16,1 0-16,-1 0 0,0-18 16,1 18-1</inkml:trace>
  <inkml:trace contextRef="#ctx0" brushRef="#br0" timeOffset="219440.036">2558 13864 0,'-18'0'15,"36"0"1,35 0-1,-18 0-15,0-17 0,18 17 0,71 0 16,-54-18 0,18 18-16,71-18 15,-71 1-15,0 17 0,1-18 16,-1 0-16,-18 1 0,54-1 16,-89 18-16,18 0 15,-35 0 1</inkml:trace>
  <inkml:trace contextRef="#ctx0" brushRef="#br0" timeOffset="220201.0372">3052 14235 0,'-36'0'0,"1"0"15,17 0-15,-35 17 16,18 19-1,18-19-15,-1 1 0,18 17 16,0 0-16,-18 18 16,18-35-16,18 17 15,0-17-15,-1-1 0,18-17 16,-17 0-16,35-17 16,-35 17-1,-1-18-15,1-17 0,-18 17 16,18-35-16,-18 18 15,-18-18-15,18 18 16,-35-36-16,17 36 16,0 0-1,1 17-15,-1 0 16,18 1 0,0 34-1,0 1 1,-18 0-1,18 17 1,18-17-16,-18-1 16,35 19-16,-17-19 15,17 1-15,18 35 16,-35-18-16,17-17 0,0 17 16,-17 0-16,17-17 15,-17 0 1,0-1-16,-1-17 15,1-17-15</inkml:trace>
  <inkml:trace contextRef="#ctx0" brushRef="#br0" timeOffset="220674.1499">3581 14164 0,'-36'0'16,"19"0"-16,-18 18 0,-1-1 15,19 1 1,-1 17-16,18-17 0,-18 17 16,18-17-16,18 35 15,0-36-15,35 19 16,-36-36-16,36 0 16,-35-18-16,17-17 15,-35-1-15,18 1 16,-18 18-16,0-19 15,-18 19-15,0-1 16,1 0-16,17 36 16,17 17-1,-17-17-15,36 17 16,-19-17 0,1-1-16,0 1 0,-1-18 15,18 18-15,-35-1 16</inkml:trace>
  <inkml:trace contextRef="#ctx0" brushRef="#br0" timeOffset="221264.0836">2858 13917 0,'0'0'0,"17"18"78,1 17-63,-18 0-15,17 1 0,1 16 16,0-16 0,-1 34-16,-17-52 15,18 0-15,0-1 16,-18 1-16,17-18 16</inkml:trace>
  <inkml:trace contextRef="#ctx0" brushRef="#br0" timeOffset="221735.5757">4269 13600 0,'17'17'16,"19"-17"-1,16 0 1,-34 0-16,35 0 16,-35 0-16,-1 18 0</inkml:trace>
  <inkml:trace contextRef="#ctx0" brushRef="#br0" timeOffset="221875.275">4427 13811 0,'18'0'0,"17"0"16,-17 0-16,17 0 0,0 0 0,1 18 15,-19-18-15</inkml:trace>
  <inkml:trace contextRef="#ctx0" brushRef="#br0" timeOffset="231217.1517">19403 13229 0,'0'-17'0,"-18"-1"16,1 0 0,-1 1-1,0 17-15,1 0 16,-1 0-16,0 17 0,-17 36 15,0-35-15,17 17 16,-17 18-16,17-18 16,1 18-1,17-35-15,0-1 0,17 1 16,18 0-16,-17-18 16,0 0-16,-1-18 15,1 18-15,17-35 0,-17 17 16,0-17-16,-1 0 15,1-1-15,-18 19 16,0-1-16,0-17 16,0 17-16,-18 1 15,18 34 1,18 36 0,0-35-1,-18 17-15,35 18 16,-18-35-16,36 17 15,-35-18-15,0-17 0,-1 18 16,1-18-16</inkml:trace>
  <inkml:trace contextRef="#ctx0" brushRef="#br0" timeOffset="231424.476">19650 13212 0,'35'0'15,"-17"-18"-15,-1 18 0,36-18 16,0 18 0,-18 0-16,-17 0 0,0 0 15</inkml:trace>
  <inkml:trace contextRef="#ctx0" brushRef="#br0" timeOffset="231558.0101">19773 13353 0,'35'17'16,"-17"-17"-16,35 0 15,-18-17 1,-17 17-16,-18-18 0</inkml:trace>
  <inkml:trace contextRef="#ctx0" brushRef="#br0" timeOffset="231824.6429">20267 12965 0,'18'0'0,"35"0"16,-18 0-16,18 0 16,0 0-16,0-18 15,-18 0 1,-17 18-16,-36 0 15,0 0 1</inkml:trace>
  <inkml:trace contextRef="#ctx0" brushRef="#br0" timeOffset="232190.4469">20338 12982 0,'0'36'16,"0"-19"-16,-18 36 16,18-18-16,0-17 0,0 35 15,0-35-15,18-1 16,-18 18-16,17-35 16,1 0-16,0 0 15,-1 0-15,18 0 0,-17 0 16,17 18-16,-17 0 0,35-1 15,-18 19 1,-17-1-16,0-17 16,-18-1-16,-36 18 15,19-17-15,-19-18 0,-52 35 16,53-35-16,-18 0 16,18 0-16,-36 0 15,53 0-15,1 0 16,-1 0-16</inkml:trace>
  <inkml:trace contextRef="#ctx0" brushRef="#br0" timeOffset="234371.862">21308 13300 0,'17'0'31,"1"0"-31,0 0 0,17 0 15,0 0-15,1 0 0,34 0 16,-17 0 0,-18 0-16,-17 0 15,0 0-15,-1 0 16</inkml:trace>
  <inkml:trace contextRef="#ctx0" brushRef="#br0" timeOffset="234594.1158">21502 13159 0,'35'17'16,"-17"-17"-16,17 0 16,18 18-16,-18-18 0,18 0 15,0 18-15,18-1 16,-54 1-16,1 35 16,-36 0-1,1-18-15,-36 0 16,17-17-16,-17 17 15,36-35-15,-1 0 16,36 0 0</inkml:trace>
  <inkml:trace contextRef="#ctx0" brushRef="#br0" timeOffset="235032.8427">22154 13070 0,'53'-17'0,"-17"-1"15,-1 18-15,35-35 16,-52 35-16,35-18 15,-71 18 1,-17 18 0,0 0-16,0-1 0,17 1 15,-17-1-15,-1 19 16,19-19-16,-1 1 0,18 17 16,0-17-16,18 17 15,-1-17-15,19 17 16,-1-17-16,-17-1 15,-1 1-15,1 0 16,-18-1-16,-18-17 16,1 0-16,-19 0 15,36 18 1,-17-18-16,-19 0 16</inkml:trace>
  <inkml:trace contextRef="#ctx0" brushRef="#br0" timeOffset="235206.1626">22666 13229 0,'-18'18'46</inkml:trace>
  <inkml:trace contextRef="#ctx0" brushRef="#br0" timeOffset="235516.5871">22860 13176 0,'0'18'16,"-18"17"0,18-17-16,0 35 15,0-36-15,36 19 16,-19-19-16,1-17 16,35 0-16,-36 0 15,36-35 1,-17 0-16,-36-1 15,0 1-15,0 0 16,-36 0-16,19 35 16,-19-18-16,19 0 15,-18 18-15,35 18 16,-18 0 0</inkml:trace>
  <inkml:trace contextRef="#ctx0" brushRef="#br0" timeOffset="235839.6526">23266 13159 0,'-36'35'15,"19"35"1,34-34-1,36 17 1,-17-53-16,34 17 16,1-34-1,-36-1-15,18-17 0,-53 17 16,18-17 0,-36 17-16,-17-35 15,17 36-15,-35-1 16,35 18-16,-17 0 15,18 0-15,-1 18 16,0-18-16</inkml:trace>
  <inkml:trace contextRef="#ctx0" brushRef="#br0" timeOffset="236056.7537">23760 13053 0,'0'17'15,"0"54"1,17-18-16,1 17 16,-18-17-16,0-17 0,18 52 15,-18-35 1,0-18-16</inkml:trace>
  <inkml:trace contextRef="#ctx0" brushRef="#br0" timeOffset="238196.8623">19191 14270 0,'0'0'0,"0"18"31,18 17-31,-18 0 16,17 0-16,1 18 0,0-17 15,35 69 1,-36-69-16,1-1 0,0 0 15,-1-17-15,18-1 16,-17-17-16,0-17 16,-1-18-16,-17-36 15,0 36 1,0-53-16,0 35 16,0-36-16,-17 72 15,17-36-15</inkml:trace>
  <inkml:trace contextRef="#ctx0" brushRef="#br0" timeOffset="238586.759">19756 14340 0,'17'0'16,"18"0"0,-17 0-16,53 0 15,-36 0-15,18 0 16,-35 0-16,17 0 15,-18 18-15</inkml:trace>
  <inkml:trace contextRef="#ctx0" brushRef="#br0" timeOffset="238748.123">19861 14482 0,'36'17'15,"34"-17"1,-52-17-16,52-1 16,-52 18-16,0 0 15,-1 0-15</inkml:trace>
  <inkml:trace contextRef="#ctx0" brushRef="#br0" timeOffset="241071.2624">20532 14129 0,'0'-18'16,"0"36"15,17 35-31,-17-18 16,0 53-16,0-53 15,0 18-15,0 0 0,0-17 16,0 34 0,18-35-16,-18-17 0,0 0 15,18-1-15,-1-17 16,-17-17-1,0-1-15,0 0 0</inkml:trace>
  <inkml:trace contextRef="#ctx0" brushRef="#br0" timeOffset="241261.8993">20761 14129 0,'0'17'15,"0"1"-15,18 17 0,-18 1 16,0 17-16,0 35 16,0-53-16,35 36 15,-35-36-15,18-18 16,-18 1-16,0 0 0</inkml:trace>
  <inkml:trace contextRef="#ctx0" brushRef="#br0" timeOffset="241995.1728">21414 14376 0,'17'0'32,"36"0"-17,0 0 1,-18 0-16,18-18 15,0 18-15,0 0 0,0 0 0,35 0 16,-35-18-16,0 18 16,-35 0-1</inkml:trace>
  <inkml:trace contextRef="#ctx0" brushRef="#br0" timeOffset="242253.1422">21802 14199 0,'17'0'16,"1"0"-16,17 18 15,18 0 1,18 17 0,-36-35-16,0 18 0,18 34 15,-35-34-15,-18 0 16,0 35-16,0-36 15,-18 19-15,1-19 0,-19 18 16,-17-17 0,36 0-16,-1-18 15,-17 17-15</inkml:trace>
  <inkml:trace contextRef="#ctx0" brushRef="#br0" timeOffset="243230.7471">22525 14111 0,'0'-35'0,"18"35"31,-1 53-15,1-18-16,-18 0 0,35 54 16,-35-37-1,18-16-15,-1 17 16,1-18-16,-18 0 0,18-17 0,-1 17 15,1-17-15,0-18 16,-18-18 0</inkml:trace>
  <inkml:trace contextRef="#ctx0" brushRef="#br0" timeOffset="243474.4607">22895 14023 0,'0'35'16,"0"0"-16,0 1 0,18 34 16,-18-34-1,18-1-15,-1 35 16,1-52-16,-1 35 15,1-18 1,0-17-16,-18 0 16</inkml:trace>
  <inkml:trace contextRef="#ctx0" brushRef="#br0" timeOffset="243724.2925">23178 14323 0,'17'0'46</inkml:trace>
  <inkml:trace contextRef="#ctx0" brushRef="#br0" timeOffset="244191.6674">23530 14182 0,'0'-18'16,"0"36"-1,-17-1 1,-1 1-16,18 53 16,-18-54-1,18 54-15,18-54 16,0 36-16,-1-35 15,36 0-15,-18-18 16,18 0-16,-35-18 16,17 0-1,-35 1-15,0-36 16,-17 35-16,-36-35 16,17 36-16,-16-1 15,16 0-15,1 18 16,17 0-16</inkml:trace>
  <inkml:trace contextRef="#ctx0" brushRef="#br0" timeOffset="244520.3274">23954 14199 0,'-53'0'16,"17"36"0,19 17-16,52 17 15,0-35 1,1 1-16,34-19 16,-35 1-16,-17-18 15,17 0-15,-17 0 0,0-18 16,-1 1-16,-17-19 15,0 19-15,0-19 16,-17 19-16,-1-1 0,-17-35 16,17 36-16,-35-19 15,36 19-15,-19 17 16</inkml:trace>
  <inkml:trace contextRef="#ctx0" brushRef="#br0" timeOffset="244920.9406">24448 14146 0,'0'-17'16,"17"17"15,-17 17-15,0 19-16,18 17 15,-1-18-15,1 53 16,0-53-16,35 54 16,-36-54-16,19 35 15,-36-34-15,0-19 16</inkml:trace>
  <inkml:trace contextRef="#ctx0" brushRef="#br0" timeOffset="246550.6267">19297 15275 0,'18'0'16,"-1"0"-16,36-17 15,-18 17 1,1-18-16,17 0 0,-18 18 15,-17 0 1,-1 0-16,-34 0 16,-1 0-16,18 18 15,-35 0-15,17-1 16,0 36-16,18-35 16,0 17-16,18 18 15,0-18-15,17 18 16,-17-17-16,-1 34 15,1-52-15,-18 35 16,-18-36-16,-17 1 16,17 0-16,-35-18 15,18 0 1,-35 0-16,52 0 16,0-18-16,1 18 15,34-18-15,19 18 16</inkml:trace>
  <inkml:trace contextRef="#ctx0" brushRef="#br0" timeOffset="246773.8784">19950 15416 0,'35'0'16,"0"0"-16,18-17 15,-35 17-15,17 0 16,-17 0-16,17 0 0</inkml:trace>
  <inkml:trace contextRef="#ctx0" brushRef="#br0" timeOffset="246894.301">20038 15593 0,'35'0'15,"0"0"-15,-17-18 16,35 1-16,-35-1 16</inkml:trace>
  <inkml:trace contextRef="#ctx0" brushRef="#br0" timeOffset="247495.8076">20638 15205 0,'-18'-18'0,"36"18"31,-1 0-31,1 0 0,35 0 16,-36 0 0,1 18-1,0-1-15,-18 19 16,-18-36-16,18 35 0,-18 0 15,1-17 1,17 17-16,0 0 16,0 1-16,17-1 15,-17-17-15,36 35 16,-36-36-16,0 1 16,17-1-16,-17 1 15,0 0-15,-17-1 16,-1-17-16,0 18 0,-35-18 15,36 0-15,-18 18 16,17-18-16,0 0 16</inkml:trace>
  <inkml:trace contextRef="#ctx0" brushRef="#br0" timeOffset="247935.3117">20973 15169 0,'17'0'15,"1"18"-15,35 0 16,0-18-16,-18 17 0,0-17 16,18 36-1,-35-19-15,-18 1 0,0 0 16,-18 34 0,1-34-16,-19 35 0,1-35 15,35-1-15,-18 19 16,36-1-1,17-17-15,1 17 16,-1-18-16,-35 1 16,18-18-16,-18 35 15,-18-35-15,-35 18 16,18-18-16,-36 0 16,18 0-16,-17 18 15,52-18-15,-17 0 16,17 17-16</inkml:trace>
  <inkml:trace contextRef="#ctx0" brushRef="#br0" timeOffset="248529.3074">21731 15434 0,'18'18'31,"52"-18"-15,-17 0-16,0 0 16,0 0-16,0 0 0,53 0 15,-71 0-15,0 0 16,-17 0 0,0 0-16,-36 0 0</inkml:trace>
  <inkml:trace contextRef="#ctx0" brushRef="#br0" timeOffset="248792.0239">22084 15328 0,'18'0'16,"-1"0"0,18 18-16,1-1 15,-1-17-15,0 18 0,18 0 16,-18-1-16,1 19 15,-19-19-15,-17 1 16,0 0 0,-35 17-16,17-17 15,-52 17-15,35-18 16,-36 1-16,53 0 16,-17-1-1,18-17-15</inkml:trace>
  <inkml:trace contextRef="#ctx0" brushRef="#br0" timeOffset="249419.961">22860 15240 0,'18'-18'15,"52"18"1,-35-17-16,18 17 15,-35 0-15,17 17 16,-17 1 0,-36 17-1,1 18-15,-1-35 16,0-1-16,1 36 16,17-35-16,0 0 0,17-1 15,1 19-15,0-19 16,17 1-16,0 0 15,1-1-15,-36 1 0,0-1 16,-53-17 0,17 0-16,-52 0 15,53 0 1,17-17-16,-35 17 16,71 0-1,35 0-15</inkml:trace>
  <inkml:trace contextRef="#ctx0" brushRef="#br0" timeOffset="250015.9106">23354 15222 0,'0'-17'16,"18"17"0,34 0-1,-16 0-15,17 0 0,-18 0 16,0 17-16,0 1 15,-17 0-15,0 17 16,-36 0-16,-17 0 16,17 1-16,-17-1 15,17-17-15,18-1 16,0 1-16,36 0 16,-19-1-16,18 19 15,-17-19-15,0 1 16,-18-1-16,0 1 15,-18 0 1,-35-18-16,36 0 16,-36 0-16,35 0 15,0 0-15,1-18 16,17 0-16</inkml:trace>
  <inkml:trace contextRef="#ctx0" brushRef="#br0" timeOffset="250175.5785">23901 15399 0,'-18'-18'0,"0"18"16,18 18-1</inkml:trace>
  <inkml:trace contextRef="#ctx0" brushRef="#br0" timeOffset="250494.3263">24148 15381 0,'-18'0'16,"0"18"-16,1-1 15,17 1-15,0 0 16,0 17-16,17-17 16,36-1-1,-17 1-15,-1-18 0,35-18 16,-52 1-16,17-1 16,-35 0-16,0-35 15,-17 36-15,-36-19 16,17 19-16,-34-1 15,17 18 1,35 0-16,-52-17 16,52 17-16,36 17 15</inkml:trace>
  <inkml:trace contextRef="#ctx0" brushRef="#br0" timeOffset="250820.9922">24853 15346 0,'-17'-18'15,"-19"18"-15,19 0 16,-19 0-16,-17 18 16,36-18-16,-1 53 15,18-36-15,0 1 0,53 35 16,-35-35-16,52 17 15,-34-17 1,-1-18-16,0 0 0,0 0 16,1-18-1,-36 0-15,0-17 16,0 17-16,-18-17 0,-17-18 16,-1 18-16,1 17 15,-35 1-15,52-1 16,-35 18-16,35 0 15</inkml:trace>
  <inkml:trace contextRef="#ctx0" brushRef="#br0" timeOffset="251399.2313">25100 15169 0,'18'0'0,"17"0"15,0 0-15,54 18 16,-37-18-1,1 35-15,-35-17 16,0 17 0,-18-17-16,0 0 0,-18 17 15,0-18-15,1 1 0,-1 17 16,0 1 0,18-19-16,18 36 15,0-35-15,-1 0 0,1 17 16,17-18-1,-35 1-15,-17 0 16,-19-1 0,1-17-16,-35 0 15,34 0-15,1 0 0,17 0 16,-17 0-16,17 0 0,-34 0 16</inkml:trace>
  <inkml:trace contextRef="#ctx0" brushRef="#br0" timeOffset="257694.4797">22895 13635 0,'-17'0'47,"17"18"47,17-18-32,1 0-62,0 0 16,-1 0 0,1-18-1,-1 18-15,1 0 0,17 0 16,-17 0 0,0 0-16,17 0 15,-17 0-15,17-18 0,-17 18 16,17 0-16,0 0 15,0 0-15,1 0 0,-1 0 0,53 0 16,-53 0 0,36 0-16,-18 0 15,17 0-15,-52 0 16,53 0-16,-54 0 16,19-17-1,-19 17-15,-34 0 16,-1 0-1</inkml:trace>
  <inkml:trace contextRef="#ctx0" brushRef="#br0" timeOffset="259252.8272">24077 15840 0,'18'0'31,"17"0"-15,0 0 0,1-18-16,87 18 15,-52 0-15,105 0 16,-53 0-16,124-18 15,-105 18-15,104 0 16,-122-17-16,-36 17 16,-17 0-16,-18 0 0,-18 17 15,-17-17-15,-18 18 16</inkml:trace>
  <inkml:trace contextRef="#ctx0" brushRef="#br0" timeOffset="264951.6075">4727 5080 0,'-17'0'0,"-1"0"31,36 0 32,-1 0-63,19 0 15,16 0 1,1 0-16,53 0 16,-53 0-16,0 0 0,53 0 15,-53 0-15,-18 0 16,36 0-16,-54 0 15,1 0-15</inkml:trace>
  <inkml:trace contextRef="#ctx0" brushRef="#br0" timeOffset="285217.8236">5027 13212 0,'0'-18'15,"-18"18"1,18-18-16,18 1 16,0-1-1,-1 0 1,36 18-16,-17 0 15,16 0-15,-16 0 16,-19 18-16,1-18 0,0 18 16,-18 35-16,0-36 15,0 36-15,0-35 16,-18 17 0,18-17-16,-18 17 15,18-17-15,0 17 16,0-18-16,0 1 15,18 0-15,0-1 0,-1 1 16,19 17-16,-19-17 0,19 17 16,-19-17-16,1 17 0,-1 18 15,-17-18-15,0 1 16,-35-1-16,-18 0 16,18-17-16,-36-1 15,36-17 1,-18 18-16,36-18 15,17-18 1,17 18-16</inkml:trace>
  <inkml:trace contextRef="#ctx0" brushRef="#br0" timeOffset="288593.5847">6085 13529 0,'0'18'16,"18"-18"0,0 0-1,35 0 1,-18 0-16,18 0 0,17-18 16,-17 18-16,-17-18 15,16 18-15,-16 0 16,-19 0-16,1 0 0,0 0 15,-18 18-15,-18-18 16,0 0-16</inkml:trace>
  <inkml:trace contextRef="#ctx0" brushRef="#br0" timeOffset="288788.1199">6191 13758 0,'53'18'15,"71"0"1,-36-18 0,-18 0-16,-52 17 15</inkml:trace>
  <inkml:trace contextRef="#ctx0" brushRef="#br0" timeOffset="312490.8092">9437 13194 0,'0'-18'15,"0"1"-15,0-1 32,-18 18-32,1 0 15,-1 0-15,0 0 0,-17 18 16,17-1 0,1 1-16,-1 0 0,0 52 15,1-52-15,34 52 16,-17-52-16,18 17 15,17-17-15,-17-1 16,17-17-16,18-17 16,-18-1-16,-17 1 15,0-19-15,17 1 0,-17-53 16,-1 53-16,-17-18 16,0 17-16,0-69 15,-17 16 1,-1 19-16,-17-36 15,17 71-15,0-18 0,-17 0 16,18 35-16,17 1 16,0 34-1,0 71 1,17-35-16,1 0 0,35 71 16,0-18-1,52 17 1,-87-70-16,17-18 0,1 18 15,-1-18 1,-35-17-16,18-18 0,-18 18 16,0-36-1</inkml:trace>
  <inkml:trace contextRef="#ctx0" brushRef="#br0" timeOffset="312772.4985">9860 13088 0,'18'71'16,"-1"-18"-1,-17-18 1,36 18-16,17 0 16,-36-36-16,36 1 15,-35-18-15,17-18 16,-17 1-16,17-36 15,-35 17-15,18-34 16,-18 17-16,0-35 16,0 53-16,0-18 15</inkml:trace>
  <inkml:trace contextRef="#ctx0" brushRef="#br0" timeOffset="313396.3612">9066 13741 0,'36'0'32,"-19"0"-32,36 0 0,0 0 15,18 0-15,105-18 16,-70 18-16,123-18 15,-52 1 1,-89 17-16,35 0 16,-70 0-16,0 0 0,-18-18 15,-17 18 1,-36 0-16,1 0 16</inkml:trace>
  <inkml:trace contextRef="#ctx0" brushRef="#br0" timeOffset="313985.384">9490 14111 0,'-36'0'16,"19"0"-1,-18 35-15,17-17 0,0 53 16,18-36-16,-17 18 16,34-18-1,1 0-15,0-17 16,-1 0-16,1-18 16,35-18-1,-36 0-15,19-52 16,-19 35-16,1-54 15,-18 54-15,18-53 16,-36 35-16,0-35 16,18 35-16,-35-18 15,35 54-15,-18-1 16,1 18-16,17 35 16,0 1-16,35 87 15,-17-52-15,35 52 16,-36-70-16,54 35 15,-54-53-15,19 1 16,-19-1-16,19-17 0,-19 17 16,1-17-1</inkml:trace>
  <inkml:trace contextRef="#ctx0" brushRef="#br0" timeOffset="314397.2669">10019 14058 0,'-35'0'16,"-1"0"0,19 35-1,-1-17-15,18 17 0,-18 36 16,36-36-16,17 36 15,-17-54-15,35 19 16,-35-36 0,-1 0-16,18 0 15,-17-18-15,17-17 16,-35 17-16,0-17 16,18 0-16,-18-18 15,-18 17-15,18 19 0,-17-1 16,34 36 15,1 35-31,0 0 16,17-18-16,0 35 15,0-34-15,1 17 16,-19-36-16,1 1 16,-18 0-16</inkml:trace>
  <inkml:trace contextRef="#ctx0" brushRef="#br0" timeOffset="318573.5057">17921 14587 0,'-18'0'0,"1"0"16,-1 0-16,1 0 15,17-17 1,17 17-1,1 0-15,-1 0 16,36 0-16,-17 0 16,52-18-1,-35 18-15,53 0 16,-53 0-16,35 0 16,-53 0-16,36 18 15,-36-18-15,0 0 16,-35-18-16,-18 18 15</inkml:trace>
  <inkml:trace contextRef="#ctx0" brushRef="#br0" timeOffset="318851.0586">18344 14376 0,'18'0'16,"-18"-18"-16,35 18 15,18 0-15,-17 18 16,34-1 0,-35 1-16,1 0 0,34-1 15,-52 1-15,0 0 16,-1-1-16,1 1 16,-18-1-16,-18 19 15,1-19-15,-19 19 0,-17-1 16,18-17-16,0-1 15,-1 1-15,19-1 16,-18 1-16,17 0 0,-35 17 16</inkml:trace>
  <inkml:trace contextRef="#ctx0" brushRef="#br0" timeOffset="329828.1866">7708 13264 0,'0'-17'0,"-17"17"16,-1 0-16,0 0 16,-17 17-1,-18 19-15,35-1 16,-17 18-1,35-18-15,-17 18 0,17-35 16,35 17 0,-18-35-16,36-18 15,-35 1-15,35-36 16,-35 18-16,17-54 16,-18 36-16,-17-35 15,0 53-15,-17-71 16,-1 71-16,-17-53 15,17 52-15,-17 1 16,17 35-16,18 35 31,0 36-31,18-18 16,35 88-16,-18-88 16,36 70-1,-36-87-15,0-1 0,36 35 16,-53-70-16,-1 18 0,1-18 15,-1 0 1</inkml:trace>
  <inkml:trace contextRef="#ctx0" brushRef="#br0" timeOffset="330268.8066">7902 12806 0,'36'17'16,"-19"-17"-16,54 0 15,-36 0-15,18 0 16,-18-17-16,18 17 0,-18-18 16,-17 18-1,-36 0 1,-35-17-1,18 17-15,-18 17 16,36 1-16,-19-1 16,36 1-16,-17 17 0,17 36 15,17-18-15,36 53 16,-17-53-16,16 35 16,-34-35-16,35 17 15,-53-34-15,0 16 16,-18-34-16,1 0 15,-36-1 1,18 1-16,-1-18 0,-34 0 16,52 0-16,0 0 15,1 0-15,-1 0 16</inkml:trace>
  <inkml:trace contextRef="#ctx0" brushRef="#br0" timeOffset="330618.8439">7285 13882 0,'18'0'15,"52"-18"1,-17 18-16,88-35 16,-53 35-16,0-18 15,1 1-15,69-1 16,-87 18-16,-18 0 0,17 0 15,-34 0 1,-19 0-16,-34 0 31</inkml:trace>
  <inkml:trace contextRef="#ctx0" brushRef="#br0" timeOffset="331573.6459">7691 14270 0,'-18'-18'15,"0"18"-15,18 18 16,-35 0-16,17-1 16,1 18-1,-1 1-15,18-1 0,0 18 16,0-18-16,18-17 15,-18 17-15,35-17 16,-17-1-16,35-34 16,-36-1-16,18 0 0,1-52 15,-19 35 1,-17-18-16,18-53 16,-18 71-16,-18-18 0,1-53 15,-1 71-15,-17-54 16,17 72-16,1-19 15,17 19-15,0 34 32,0 72-32,17-36 15,1 52-15,-1-52 16,19 36 0,-1-54-16,0 35 15,-17-34-15,0-1 16,-18-17-16,17-1 15</inkml:trace>
  <inkml:trace contextRef="#ctx0" brushRef="#br0" timeOffset="331863.8186">7973 14146 0,'17'36'16,"19"34"0,-1 18-1,0 1 1,-17-54-16,17 18 16,-17-18-16,17-17 15,-17-18-15,-1 0 0,19-18 16,-19-35-1,-17 18-15,18 0 0,-18-18 16,0-18 0,-18 18-16,18 36 0,0-19 0,-17 19 15</inkml:trace>
  <inkml:trace contextRef="#ctx0" brushRef="#br0" timeOffset="334018.7795">8132 13758 0,'17'0'47,"1"-17"-31,-1 17-1,1-18-15,0 18 16,-1 0-16,1 0 0,17 0 15,-17 0-15,0 0 16,-1 18-16,1-18 0,-1 0 16,1 0-16,0 0 15</inkml:trace>
  <inkml:trace contextRef="#ctx0" brushRef="#br0" timeOffset="347357.6556">11553 11412 0,'-17'-17'16,"-1"17"-16,1-18 15,-19 18-15,19 0 16,-36 35 0,35-17-16,0 0 0,1 17 0,-18 0 15,35 0-15,-18 1 16,18 17-16,-18-18 0,36 18 16,0-35-16,52-1 15,-35-17-15,36-35 16,-36 0-16,-17-1 15,17 1-15,-17 0 0,-1-36 16,-17 36-16,0-36 16,0 36-1,-17 0-15,-1 17 16,0 36 0,18 17-16,0 18 15,18 35 1,17-53-16,1 36 15,-1-36-15,0 1 0,-17-19 16,35 1-16,-36 0 16,1-18-16,0 17 0</inkml:trace>
  <inkml:trace contextRef="#ctx0" brushRef="#br0" timeOffset="347808.059">12118 11518 0,'18'0'31,"17"0"-15,0 0-16,0 0 0,1 0 15,70-17-15,-54 17 16,37-18-16,-36 18 16,-1 0-1,-16 0-15,-1 0 16</inkml:trace>
  <inkml:trace contextRef="#ctx0" brushRef="#br0" timeOffset="348075.583">12594 11377 0,'18'0'16,"35"18"-1,0-18-15,-36 0 16,36 17-16,-18 1 0,-17 0 16,0-1-1,-18 19-15,-18-19 16,-35 36 0,36-53-16,-1 18 0,-35-1 15,35 1-15,1-18 16,17-18-1</inkml:trace>
  <inkml:trace contextRef="#ctx0" brushRef="#br0" timeOffset="348843.9648">13300 11289 0,'0'18'15,"17"17"1,1 35-16,-18-34 0,0-1 15,18 0-15,-1 36 16,1-54-16,17 19 16,-17-19-16,17-17 15,-17-17 1,-1-36-16,-17 17 16,18-34-1,-18 17-15,0 18 0,0-1 16,0 1-16,0 0 15,0 53 1</inkml:trace>
  <inkml:trace contextRef="#ctx0" brushRef="#br0" timeOffset="349443.7212">13847 11465 0,'17'0'16,"1"0"-1,52-17-15,-34 17 16,17 0-16,-1 0 0,1 17 16,0-17-16,36-17 15,-37 17-15,-16 0 0,17-18 16,-36 18-16,1-18 15</inkml:trace>
  <inkml:trace contextRef="#ctx0" brushRef="#br0" timeOffset="349728.339">14323 11307 0,'17'0'16,"19"17"-16,17 1 16,-36-18-16,71 35 15,-35-17 1,-17-1 0,-19 1-1,-34 17 1,-19-17-16,-17 0 15,36-18-15,-1 0 16,36 0 0</inkml:trace>
  <inkml:trace contextRef="#ctx0" brushRef="#br0" timeOffset="350046.0988">14870 11183 0,'53'0'16,"-36"-18"-16,36 18 16,-18-17-16,1-1 15,-1 18-15,-17 0 0,-1-17 0,1 17 16,-18 17 0,-35-17-1</inkml:trace>
  <inkml:trace contextRef="#ctx0" brushRef="#br0" timeOffset="350289.2822">15028 11254 0,'0'35'16,"36"0"0,-19 18-16,1-18 0,-18 18 15,18 0 1,-1-18-16,-17 1 15,0-19-15,0 1 16,0 0-16,-17-18 16,-19 0-1,19 0-15,-36-18 16,35 18 0,-17 0-16,0 0 15,-36 18-15</inkml:trace>
  <inkml:trace contextRef="#ctx0" brushRef="#br0" timeOffset="352184.8618">1993 15081 0,'-17'0'16,"34"0"30,18 0-30,-17 0-16,0 0 0,52-17 16,36-1-1,-53 18-15,0-18 0,106 1 16,-89-1-16,18 18 16,89-18-16,-89 18 15,88-17 1,-87 17-16,-1 0 0,0-18 15,0 18-15,71-17 16,-88-1-16,-1 18 0,-17-18 16,18 1-16,17-1 15,-71 18-15,19 0 0,-19 0 16,19 0-16,-19 0 16,1 0-16,-18 18 15,0-1-15,0 1 16</inkml:trace>
  <inkml:trace contextRef="#ctx0" brushRef="#br0" timeOffset="357496.8661">9948 14870 0,'0'-18'15,"18"18"1,-36 0 47,18 18-17,-17-1-30,17 1-16,-18 35 16,18-18-1,0-17-15,0 17 16,18-17-16,-1-1 0,1 1 0,53 17 16,-36-17-1,71-18-15,-36 0 16,-17 0-16,71-18 15,-89 1-15,53 17 16,-70-18-16,17 18 16,-35-18-1,-18 18-15</inkml:trace>
  <inkml:trace contextRef="#ctx0" brushRef="#br0" timeOffset="358197.9077">9701 14975 0,'0'18'16,"0"0"-1,18-36 17,-18 0-17,18 1-15,-1-1 16,1 1-16,0-19 15,-18 19-15,17-1 0,-17 0 16,18 1-16,0-1 16,-1 0-16,1 18 15,-1 0 1,1 0-16,0 18 16,17 0-16,-17-1 15,-1-17-15,1 18 16,17 0-16,0-18 15,-17 0-15</inkml:trace>
  <inkml:trace contextRef="#ctx0" brushRef="#br0" timeOffset="361155.7622">7990 14923 0,'0'17'47,"-17"18"-32,17 18-15,0-17 16,17-19-16,1 36 15,0-18-15,17 1 16,18-1 0,-18-35-16,0 18 15,1-18-15,-19 0 0,36 0 16,-35-18-16,-18 0 16</inkml:trace>
  <inkml:trace contextRef="#ctx0" brushRef="#br0" timeOffset="361556.5369">7796 15046 0,'-17'0'15,"17"18"-15,17-18 16,-17-18 0,18 18-16,0-35 15,-18 17-15,17-17 16,1 17-16,0-17 15,-18 17-15,17 1 16,-17-1-16,18 0 16,0 18-1,-1 18 1,1-18-16,-1 0 16,1 18-16,0-1 0,-1-17 15,19 18-15,-1 0 16,-17-18-16</inkml:trace>
  <inkml:trace contextRef="#ctx0" brushRef="#br0" timeOffset="372406.7082">25153 13000 0,'-18'-18'15,"36"18"16,17 0-31,-17 0 16,53 0 0,-1-17-16,-35 17 15,1 0-15,17-18 16,-18 18-16,-18 0 16,1-18-16,17 18 15,-17 0-15,0 0 16,-18 18-16,0 0 15,17-18 1,-17 17-16,0 1 0,0 35 16,0-36-16,-17 36 15,17-17-15,17 34 16,-17-17-16,0-18 16,0 18-16,0 0 0,18 0 15,-18 0-15,0 71 16,0-72-16,18 1 0,-18 0 15,17 53 1,-17 0-16,0-71 16,18 18-16,-18-18 0,0 54 15,18-54-15,-18 0 16,0 18-16,0-18 16,0 1-16,0-1 15,0 0-15,0-17 16,17 17-16,-17-17 15,18-1-15,-18 36 16,17-35-16,1 17 16,-18-17-16,18-1 15,-18 1 1,0 0-16,-18-18 16,18 17-16,-18 1 31,1-18-16,-1 0 1,1 0-16,-1 0 0,-35 0 16,18 0-16,17 0 15,-17 0-15,-1 0 0,-16 18 16,16-18 0,1 0-16,-18 0 0</inkml:trace>
  <inkml:trace contextRef="#ctx0" brushRef="#br0" timeOffset="374363.7676">22860 13653 0,'-18'0'16,"18"-18"15,-17 18-31,17 18 47,-18-18 0,36 0 31,-1-18-78,19 18 16,-19 0-16,36 0 15,-35 0 1,17 0-16,36 0 16,-18-18-16,17 18 15,-17 0-15,18 0 16,-36 0-16,53 0 15,-53 0-15,36 0 16,-36 0-16,18 0 16,-18 0-16,-17 0 15,35 0-15,18 0 16,-54 0-16,1 0 16,17 0-16,0 0 15,-17 0-15,0 0 16,-1 18-1,1-18 1,-36 0 0</inkml:trace>
  <inkml:trace contextRef="#ctx0" brushRef="#br0" timeOffset="376243.3322">23336 14693 0,'-17'0'15,"34"0"63,1 0-62,0 0 0,-1 0-16,18 0 15,-17 0-15,0 0 16,-1 18-16,1-18 0,17 0 0,1 0 16,-1 0-1,35 0-15,-34 0 16,52 0-16,-53 0 15,53-18-15,-52 18 16,52 0-16,-35 0 16,53 0-1,-54 0-15,37 0 16,-36 0-16,35 0 16,-53 0-16,36 0 15,-54 18-15,36-1 16,-35-17-16,17 0 15,-17 18-15,-1-18 16,1 0-16,-36 0 31,1-18-31</inkml:trace>
  <inkml:trace contextRef="#ctx0" brushRef="#br0" timeOffset="378895.4558">2946 16387 0,'-36'0'15,"1"0"1,0 0-1,35 17-15,-35 1 16,17-1-16,18 19 0,-18-19 16,1 54-16,17-36 15,0 0-15,0-17 0,17 0 16,19-1-16,-19-17 16,19 0-1,-19-17-15,1-1 0,17-52 16,-17 34-16,-1-34 15,-17 17-15,0-35 16,0 35-16,-17-53 16,-1 53-1,0-35-15,1 52 16,-18-16-16,17 52 16,18-18-1,0 36-15,0-1 0,0 1 16,18 17-16,-1 18 0,18 53 15,-17-53 1,17-18-16,18 71 16,-17-71-16,16 36 15,-16-36-15,17 0 16,-36-17-16,36-18 16</inkml:trace>
  <inkml:trace contextRef="#ctx0" brushRef="#br0" timeOffset="379201.6849">3316 16263 0,'0'35'16,"0"36"-1,18-36-15,-1 0 0,19 1 16,-19-19-16,1 1 0,0-18 15,-1 0 1,1-18-16,0-17 16,-18-18-1,0 18-15,0 17 0,0-52 16,0 34 0,0 1-16,17 0 15,-17 17-15,0 1 0,35-1 16,-17 18-1,0 0 1</inkml:trace>
  <inkml:trace contextRef="#ctx0" brushRef="#br0" timeOffset="379679.9659">2417 17039 0,'17'0'15,"36"-17"1,53 17-1,-36 0-15,54 0 16,52 0 0,-87 0-16,-1-18 0,0 18 15,0 0-15,-17-18 16,17 18-16,-35 0 0,53 0 16,-53 0-16,-1 0 15,-34 0 1</inkml:trace>
  <inkml:trace contextRef="#ctx0" brushRef="#br0" timeOffset="380213.1557">2787 17445 0,'-53'53'16,"18"0"-1,17-18-15,0 0 16,18 18-16,0-18 0,0 1 0,0-1 15,0-17-15,18-1 0,35 1 16,-35-18 0,17 0-16,-17-18 15,-1 1-15,1-19 0,0 1 16,-1-71-16,-17 71 16,0-71-1,0 71-15,-17-53 16,-1 35-16,0-18 15,1 36-15,-1 17 16,0 18-16,1 0 16,17 53-16,0-18 15,0 1-15,17 17 0,1 35 16,0-53 0,17 18-16,18 35 15,-36-52-15,19-1 0,17 0 16,-36-17-16,19-1 15,-19 1-15,1-18 16,-18-18-16</inkml:trace>
  <inkml:trace contextRef="#ctx0" brushRef="#br0" timeOffset="380613.8716">3369 17445 0,'-18'0'0,"-17"-18"16,17 18-16,1 0 0,-18 0 16,17 18-16,0 35 15,18-18-15,0 36 16,18-18-16,0-18 15,-1-18-15,18-17 16,-17 0 0,17-17-16,-17-18 15,-18-18-15,0 17 16,0 19-16,0-19 0,-18 36 16,18-35-16,-17 35 15,34 18 1,1 35-1,35 17 1,-35-34-16,17-19 0,0 1 16,0-1-16,1 1 0,-1-18 15</inkml:trace>
  <inkml:trace contextRef="#ctx0" brushRef="#br0" timeOffset="380993.1399">4163 16986 0,'17'0'16,"1"0"-1,17 0-15,54-17 16,-54 17-16,18 0 0,-18 0 16,18-18-16,-35 18 15,-1 0-15</inkml:trace>
  <inkml:trace contextRef="#ctx0" brushRef="#br0" timeOffset="381144.5576">4269 17163 0,'17'17'16,"1"-17"-16,35 18 16,-18-36-16,36 1 15,-18-1 1,-18 18 0</inkml:trace>
  <inkml:trace contextRef="#ctx0" brushRef="#br0" timeOffset="381441.9762">4886 16669 0,'0'17'16,"-18"19"-1,18 52 1,0-35-16,0 0 0,0 105 16,18-87-16,-18 17 15,18 71 1,-18-106-16,17 17 0,-17 1 15</inkml:trace>
  <inkml:trace contextRef="#ctx0" brushRef="#br1" timeOffset="392699.124">3404 9790 0,'-17'-18'62,"-1"18"-46,0-18-1,-35 18-15,18 0 16,-35 0 0,34 0-16,-52 0 15,35 0-15,-53 0 16,54 18-16,-19-18 0,-35 0 15,71 0-15,-18 0 16,0 0 0,18 0-16,17 0 0,0 0 15,1 0-15,-18 18 16,17-1-16,0-17 0,1 18 16,-1-18-16,0 18 15,1-1-15,17 1 0,-18-1 16,0 19-1,18 17-15,-17-36 16,17 19-16,-18 16 16,18 1-1,0 0-15,0 35 0,-17-52 16,17 87 0,-18-70-16,18 88 15,-18-88-15,18 71 16,0-71-16,-17 70 15,17-52-15,0 34 16,0-52-16,0 53 16,17-71-16,-17 54 15,0-54-15,0 53 16,0-53-16,0 54 16,0-36-16,0 17 15,0-35-15,0 1 16,-17 17-1,17-18-15,0 0 16,17 0 0,-17-17-16,0 0 0,0-1 15,0 1-15,0 0 16,18-18-16,-18 17 16,18-17 46,-1 0-31,1 0-15,-1 0 0,1 0-16,0 0 15,-1 0 1,1 0-1,17-17-15,-17 17 16,0 0-16,-1 17 16,18-17-1,-17 0-15,0 0 16,17 0 0,-17 0-16,-1 0 15,1 18-15,0-18 16,-1 17-1,1-17 1,-1 0 0,1 0-16,0 0 15,-1 0-15,1 0 16,0 0-16,-1 0 16,1 0-1,0 0 1,-1 0-1,1 0-15,0 18 16,34-18-16,-34 0 16,35 0-16,-35-18 15,52 18 1,-35 0-16,36 0 16,-18 0-16,17 0 15,-17-17-15,36 17 16,-36 0-16,52-18 15,-52 18-15,53 0 16,-53 0-16,70-17 16,-70 17-16,0 0 15,71 0-15,-18 0 16,-36 0-16,-17 0 16,0 0-16,70 17 15,-70-17-15,18 0 16,-18 18-16,17-18 0,54 0 15,-54 0 1,-17 0-16,88 0 0,-70 0 16,70 0-1,-53 0-15,53 0 16,-70 0-16,0-18 0,-1 18 16,54 0-16,-54-17 15,54 17-15,-54-18 16,-17 0-16,18 18 15,-18-17-15,-1 17 0,1-18 0,36 18 16,-36 0 0,35-18-16,-18 18 15,-52 0-15,17 0 16,-17 0-16,17 0 16,-17 0-16,-18-17 15,17 17 1,-17-18 15,18 0-15,-18 1-16,0-18 15,18 17-15,-18 0 16,17 1-16,1-36 16,-18-18-1,18 18-15,-18-35 16,17 35-16,-17 0 0,0-17 0,0 17 15,0-88 1,18 70-16,-1-70 16,-17 70-16,18 1 0,-18-1 15,18 18-15,-1-35 16,-17 53-16,0 0 0,18-1 16,-18-34-1,18-1-15,-18 36 16,0 0-16,0-1 0,-18-34 15,18 52 1,0-17-16,-18-18 0,1 35 16,-1-17-1,18 17-15,-35 1 16,17-1-16,1 18 16,-1-17-16,-35-1 15,35 18-15,-35-18 16,18 18-16,-35-17 15,17 17-15,-35-18 16,35 0-16,-53 1 16,35 17-16,-52-36 15,52 19-15,-88-1 16,71 1-16,-71-19 16,71 19-16,-88-1 15,88 0 1,-106-17-16,88 17 15,-88-17-15,88 35 16,-88-35-16,88 35 16,-88-18-1,88 18-15,-88 0 16,106 18-16,-71-1 16,89 1-16,-18-18 0,-36 18 15,18-1 1,71 1-16,0-18 15,17 18-15</inkml:trace>
  <inkml:trace contextRef="#ctx0" brushRef="#br1" timeOffset="394206.5356">6368 12153 0,'0'0'0,"-18"0"0,18-17 16,-18 17-16,18 17 62,0 36-62,0-35 16,0 17-16,0-17 0,36 35 16,-19-36-16,54 1 15,-1-18 1,-34 0-16,70-18 15,-71 18-15,18-17 16,35-19-16,-35 1 16,-18 17-16,36-17 15,-36 17-15,18 1 0,-18-1 16,0 1-16,54-36 16,-54 35-16,18 0 15,0-17-15,-18 17 16,-17 18-16,17 0 15,0 0-15,-17 0 0,-1 0 16,1 18-16,-18 0 16,18-1-16,-1 19 15,-17-19-15,18 19 0,-18 16 16,0-34-16,0 17 16,0 1-16,18-19 15,-18 1-15,0 17 16,17-35-16,-34 0 31</inkml:trace>
  <inkml:trace contextRef="#ctx0" brushRef="#br1" timeOffset="394483.3923">7444 12259 0,'0'0'0,"0"18"16,17 17 0,-17-17-16,18 35 15,0-18-15,17 0 16,-18-17-16,1-18 0,0 17 16,-1-17-16,1 0 15,17-17-15,1-1 16,-1-17-16,0-18 15,-17 35-15,-1 1 16,1-1-16,-18 0 0,18 1 16</inkml:trace>
  <inkml:trace contextRef="#ctx0" brushRef="#br1" timeOffset="395523.1935">7920 15646 0,'-18'0'15,"18"-18"-15,18 0 16,17 18 0,-17 0-16,17 36 15,-17-19-15,-1 1 16,1 0-16,0 17 15,-1-17-15,-17-1 0,18 18 16,0 1 0,-18-19-16,0 1 15,0 0-15,0-1 16,0 1-16,0 17 16,17-35-1,1 35-15,-18-17 16,17-18-16,-17 18 15,-17-1 1,-1-17 0,1 0-16,-19 18 0,1-18 15,17 0-15,1-18 16,-1 18-16,0 0 16,18-17-16</inkml:trace>
  <inkml:trace contextRef="#ctx0" brushRef="#br1" timeOffset="396479.7086">7761 15575 0,'-18'-17'15,"1"17"1,-1-18 0,18 0-1,18 18 1,-1-17-1,19 17 1,-19 0-16,54 0 16,-53 0-16,52 17 15,-52-17-15,35 36 16,-18-36-16,0 52 16,-17-34-16,-18 17 15,0-17-15,0 17 16,-18-17-16,18 0 15,-35-1 1,17-17-16,1 0 0,-36 18 16,35-18-16,1-18 15,-19 18-15,1 0 16,17-17-16,1 17 16,34-18-1,1 18-15,35 18 0,-18-18 16,36 35-1,-18-18-15,17 19 16,-17-19-16,0 36 16,-35-17-16,-1-1 15,-17-18-15,-35 19 16,17-19-16,-70 1 16,35-18-16,0 0 15,-52 0-15,52-18 16,0 1-16,-18-1 15,36 18-15,35-18 16,-18 18-16,36 0 0,-1 0 16,1 0-16</inkml:trace>
  <inkml:trace contextRef="#ctx0" brushRef="#br1" timeOffset="397847.7598">4163 15804 0,'-18'0'0,"1"-17"15,-1 17-15,0-18 0,1 18 16,-1 0-16,-35-17 16,18-1-16,-1 18 0,-16-18 15,-54 1 1,53 17-16,-88-18 15,70 18-15,-105-18 16,105 18-16,-105 0 16,88 0-16,-71 36 15,88-19-15,-17 1 0,-53 35 16,88-36 0,0 1-16,-35 17 15,53-17-15,17-18 0,-35 35 16,53-17-16,0 17 15,0-17-15,18 35 16,-18-36 0,17 19-16,-17-1 15,0 18-15,0 35 16,0-17-16,0-18 0,-17 17 0,-1 89 16,1-89-1,17 19-15,-18 16 0,18-16 16,-18 105-16,18-89 15,-17-16-15,17-1 0,0 18 16,0 52 0,0-87-16,0-18 0,0 0 0,0-18 15,17 0-15,-17 18 16,18-35-16,17 0 16,-17-1-16,70 1 15,-35-18-15,88 18 16,-53-1-16,124-17 15,-89 0-15,142 0 16,-106 0 0,158 18-16,-140-18 15,175 0-15,-175 0 16,176 0-16,-195-18 16,107 1-1,-142-1-15,71 0 16,-105 1-16,16-19 15,-69 36-15,-1-53 16,-35 36-16,-18-71 16,1 35-16,-36-88 15,35 52-15,-17-87 16,17 70-16,-17-88 16,35 71-16,-35-142 15,35 142-15,0-107 16,-18 124-16,18-17 15,0 88 1,-18-36-16,18 53 16,-53-34-16,18 34 15,-35 0 1,17 1-16,-18 17 0,-88-18 16,71 18-16,-18-18 0,-105 18 15,105 0 1,0 0-16,18 18 15,0-18-15,17 18 0,-52-1 16,70 1-16,0-18 16</inkml:trace>
  <inkml:trace contextRef="#ctx0" brushRef="#br1" timeOffset="398798.7383">6562 17180 0,'0'18'15,"17"0"-15,1 17 16,17-18-1,36 19-15,-36-19 16,18 1-16,70 17 16,-52-17-16,88 17 15,17-17 1,-88 0-16,124-1 16,-106 1-16,17-18 0,-17 0 15,123-18-15,-123 1 16,18-1-16,-18-17 15,-1 17-15,1-17 0,106-36 16,-106 18-16,70-35 16,-88 35-16,71-35 15,-106 35-15,70-88 16,-52 70-16,17-70 16,-52 71-16,52-89 15,-71 88-15,36-70 16,-35 88-16,0 0 15,-1 0-15,-17 18 16,0-18-16,0 18 16,0-18-1,0 35-15,0 1 0,0-1 16,0 1-16,-17-1 0,17 0 16,0 1-1,-18 17 1</inkml:trace>
  <inkml:trace contextRef="#ctx0" brushRef="#br1" timeOffset="399099.1353">9772 15699 0,'0'-18'16,"18"18"-16,-18-18 0,53-35 15,-18 36-15,0-18 16,18-18-16,18 0 16,-54 17-16,18 1 15,-17 17 1,0 18-16,-1-17 16,1 34-1,-18 36-15,18-17 16,-1-1-16,1 0 0,17 18 15,18 0 1,-35-35-16,-1-1 16,1-17-16</inkml:trace>
  <inkml:trace contextRef="#ctx0" brushRef="#br1" timeOffset="400407.7976">9366 15505 0,'-17'0'16,"17"17"-1,0 1 1,17 17-16,1 36 16,-18-18-16,0-18 0,0 18 15,18-18-15,-18 18 16,17-35-16,-17-1 0,0 1 16</inkml:trace>
  <inkml:trace contextRef="#ctx0" brushRef="#br1" timeOffset="401625.5781">8573 15663 0,'-18'0'0,"36"0"31,34 18-15,-34 0-1,17 17-15,1-17 16,-19-1-16,19 1 0,-1-1 0,-18 1 16,19 17-1,-19-35-15</inkml:trace>
  <inkml:trace contextRef="#ctx0" brushRef="#br1" timeOffset="401815.1553">8767 15593 0,'-36'35'16,"-17"0"0,18 1-16,0 17 15,17-36-15,1 36 16,-1-18-1</inkml:trace>
  <inkml:trace contextRef="#ctx0" brushRef="#br1" timeOffset="402786.3023">7161 15628 0,'0'18'47,"0"-1"-32,-35-17-15,17 18 16,1-18-16,-36 0 16,35 0-16,-52 0 15,34 0-15,-34-35 16,17 17-16,-53-17 15,53 17-15,-70-52 16,70 34-16,-53-52 16,53 35-16,-53-53 15,53 53-15,-52-52 16,69 34-16,-52-35 16,53 53-1,-36-53-15,36 71 16,-18-18-1,35 18-15,1 17 0,-1 18 0,0-17 16,18-1 0,0 36 15,0-1-31,0 1 16,0 0-16,-17 17 15</inkml:trace>
  <inkml:trace contextRef="#ctx0" brushRef="#br1" timeOffset="403115.6946">5327 14852 0,'0'-18'31,"18"-17"-15,-1 0-16,1-71 15,0 53-15,-1-70 16,1 70-16,-18-53 16,17 71-16,-17-18 15,0 35-15,18 18 16,0 0-16,17 35 15,0 1-15,36 16 16,-36-16-16,53 17 16,-52-36-16,-1 1 15</inkml:trace>
  <inkml:trace contextRef="#ctx0" brushRef="#br2" timeOffset="415883.3006">15046 7920 0,'0'-18'31,"0"1"-15,0-1-16,0 0 15,-18 1 1,1-1-16,-1 18 0,-17 0 15,0 0 1,17 18-16,0-1 0,-17 1 16,17 17-16,1 18 15,17-18-15,0 1 0,17-19 16,19 36-16,-19-35 16,36 0-16,0-18 15,-35 0-15,35-36 16,-36 19-1,1-19-15,0-34 16,-18 35-16,0-1 0,-18-17 16,18 0-16,-18 0 15,1 1-15,-19-72 0,1 36 16,17 53 0,18 70 15,0 0-31,18 53 0,0-35 15,-1 0-15,19 0 0,17 18 16,-18-36 0,-18-17-16,19-1 0,-19 1 15,1-18-15,17 18 16,-17-18-16</inkml:trace>
  <inkml:trace contextRef="#ctx0" brushRef="#br2" timeOffset="416399.7106">15434 7620 0,'-18'0'16,"36"-18"-16,17 1 15,-17-1-15,35 0 16,-18 18-16,-17-17 16,17 17-16,-17-18 0,-1 18 15,-34 0 16,-19 18-31,19-18 16,-1 17-16,-17 1 16,17 0-16,1 17 0,-1 18 15,18 0 1,18-18-16,-1 0 0,19 36 16,-19-53-16,1 17 15,-1-17-15,1-1 0,-18 1 16,18-1-16,-36-17 15,0 18 1,-34-18-16,16 18 16,1-1-16,17-17 15,-17 18-15,17-18 16,1 0 0</inkml:trace>
  <inkml:trace contextRef="#ctx0" brushRef="#br2" timeOffset="416740.0761">14482 8396 0,'35'0'16,"18"0"-16,0 0 0,0 0 15,88 0 1,-53-18-16,0 18 0,18-17 15,88-1-15,-88 18 16,53-17 0,-107-1-16,37 0 0,-72 18 15</inkml:trace>
  <inkml:trace contextRef="#ctx0" brushRef="#br2" timeOffset="417418.7111">14958 8731 0,'-53'0'16,"0"18"-1,35 0-15,-17 17 16,17 0-16,-17 18 0,35-35 16,0 17-16,18 18 15,-1-36-15,1 1 16,35 0-1,-35-1-15,-1-17 0,36-17 16,-35-1-16,-18-17 0,17 17 16,-17-52-1,0 34-15,0 1 0,-17-18 16,-1 18-16,-17-71 16,17 36-16,-17-36 15,17 70-15,1 1 16,17 70-1,35 71 1,-17-35-16,35 35 16,-36-36-16,36 36 15,-35-71-15,35 36 16,-36-36-16,1 0 16,0-35-1</inkml:trace>
  <inkml:trace contextRef="#ctx0" brushRef="#br2" timeOffset="417784.319">15205 8696 0,'0'18'15,"17"-1"-15,-17 1 0,18 0 0,0 17 16,-1-18-16,1 19 0,17-1 16,-17-17-1,-1 17-15,1-17 16,0-1-16,-1-17 15,-17-17-15,18-1 16,0-53 0,-1 18-16,-17 18 15,18-18-15,17-53 16,-17 18 0,-18 71-16,0-1 15</inkml:trace>
  <inkml:trace contextRef="#ctx0" brushRef="#br2" timeOffset="419226.2336">14376 7161 0,'-18'0'0,"18"-17"16,0-1 0,18 18-1,35 0 1,0 18-16,35-18 16,-35 0-16,0 0 15,52 0-15,-52 0 16,-17 0-16,-1 0 0,-17 0 15,-1 0-15,-34 0 32,-54 0-32,36 0 15,-18 0-15,-53 0 16,53 0-16,-70 17 16,70-17-16,0 0 15,0 0-15,35 0 0,1 18 16,-1-18-16,36-18 15,70 18 1,-53 0-16,88 0 16,-70 0-16,0 0 0,18 0 15,35 0 1,0 0-16,-89 0 16,1 0-16,-1 0 0,-34 0 15,-1 0-15,-35 0 16,0 0-1,18-17-15,-71 17 16,53 0-16,-35-18 16,35 18-16,0-18 15,36 18-15,34 0 16,54 0 0,-18 0-16,0 0 15,52 0-15,-52 0 16,0 0-16,-17 0 0,-1 0 15,-17 0-15,-1 0 16,-34 0-16,-19 0 16,-34 0-1,34 0-15,1 0 16,-18 0-16,18 0 0,-18 0 16,35 0-1,1 0-15,34 0 16,36 0-1,-17 0-15,-1-17 0,53 17 16,-70 0-16,-1 0 16,1 0-16</inkml:trace>
  <inkml:trace contextRef="#ctx0" brushRef="#br2" timeOffset="421595.3153">12841 6279 0,'-18'0'31,"1"0"47,-18 0-62,17 0-16,-17 18 16,17-18-16,-17 0 0,-1 0 15,1 0-15,-35 0 16,34 0-16,1 0 0,-18 0 15,0 0-15,-53 0 16,36 0-16,17 0 16,-18-18-16,1 18 0,-54-17 15,54 17-15,-18 0 16,17-18-16,-17 18 16,0-17-16,-89-1 15,71 18-15,18 0 0,-123-18 16,105 1-16,0 17 15,0 0-15,-106-18 16,107 18-16,-19-18 0,-88 1 16,107 17-16,-1-18 15,-106 0-15,106 1 16,0 17-16,-17-18 16,17 18-16,-123-17 15,105-1-15,1 18 0,17-18 16,0 1-16,-123-1 15,123 0-15,0 1 0,0-1 16,1 0-16,-107-17 16,106 17-16,0 1 15,0-1-15,18-17 0,-106 0 16,88-1 0,18 1-16,-71-35 0,89 34 15,-18 1-15,-36-18 16,54 18-16,-54-36 15,54 54-15,17-19 16,17 19-16,-52-36 16,35 35-16,36 0 0,-19 1 15,-17-36 1,36 53-16,-1-35 16,1 17-16,17 36 31,17-18-16,-17 17-15,0 1 16,0 0-16,0-1 16</inkml:trace>
  <inkml:trace contextRef="#ctx0" brushRef="#br2" timeOffset="422198.7143">5556 5539 0,'18'0'47,"-18"-18"-31,18 0-16,-1-35 16,-17 36-16,0-18 15,0-1-15,0-34 16,0 34-16,0-17 0,0 18 15,0 0-15,-17-36 16,17 54-16,0-1 16,0 0-16,0 36 15,52 17 1,1 18 0,0-35-16,-17 0 0,16-1 15,37-17-15,-54 0 16,18 18-16,-35-18 15</inkml:trace>
  <inkml:trace contextRef="#ctx0" brushRef="#br2" timeOffset="423641.2352">6156 3563 0,'0'0'0,"-18"-18"16,-17-17-16,0 18 16,0-1-16,-1 18 15,-17 0 1,36 0-16,-36 53 16,35-36-16,0 54 15,1-36-15,34 18 16,1-35-16,35-1 15,-18-17-15,1 0 16,-19-17-16,54-36 16,-54 18-16,1 17 0,0-35 15,-1 18-15,-17 0 0,0-1 16,0 1-16,-17-18 0,-1-18 16,0 54-16,18-1 15,-35-17 1,35 53-16,-17-1 15,17 36-15,0-18 16,0 18-16,17-17 0,36 34 16,-18-35-16,36 1 15,-36-19 1,-17 1-16,17-18 0,-17 0 16</inkml:trace>
  <inkml:trace contextRef="#ctx0" brushRef="#br2" timeOffset="424041.9787">6315 3210 0,'17'-17'16,"19"-1"-1,34 0-15,-35 1 16,18-1-1,-17 18-15,-19 0 16,-34 18 0,-1-1-1,-17 19-15,17-19 16,0 19-16,18-1 16,0 0-16,18 0 15,0 1-15,-1-1 0,1 0 0,17 36 16,-17-54-16,0 19 15,-1-1 1,-17-17-16,-17-1 0,-19 1 16,19-18-16,-54 0 15,36 0-15,-18 0 16,18 0-16,-1 0 16,19 0-16,17 18 15</inkml:trace>
  <inkml:trace contextRef="#ctx0" brushRef="#br2" timeOffset="424331.1133">5539 4057 0,'-18'18'16,"36"-18"-16,35 0 16,-1 0-16,90-36 15,-72 36-15,18-17 16,18-1-16,88-17 16,-88 17-16,88-17 15,-106 17-15,-17 1 16,-18 17-16,-18 0 0,-17 0 15</inkml:trace>
  <inkml:trace contextRef="#ctx0" brushRef="#br2" timeOffset="425031.4273">6103 4322 0,'0'-36'16,"-18"19"-1,-17 17 1,0 35 0,17-17-16,18 34 15,0 1 1,0 0 0,18-35-16,17 17 15,-17-35-15,-1 0 0,1 0 16,0 0-16,-1 0 0,19-35 15,-36 17 1,17-17-16,-17-18 0,-17 18 16,-1-36-1,0 36-15,-17-71 16,17 71-16,-17 0 0,18-1 16,-19 19-16,19 17 15,17 53 1,0-18-16,35 53 15,-17-35-15,17 0 16,35 35-16,-34-53 16,-1 1-16,35 17 15,-34-36-15,-19 1 0,19-1 16,-1-17 0,-17 0-16</inkml:trace>
  <inkml:trace contextRef="#ctx0" brushRef="#br2" timeOffset="425571.5234">6579 4251 0,'-35'-18'15,"17"18"-15,-17-17 16,17 17 0,1 0-16,-18 17 15,35 1-15,-18 0 16,18-1-16,0 19 0,18 16 15,-1-34 1,1 17-16,17-17 0,-17 0 16,17-18-1,-17 0-15,17 0 16,-35-18-16,18-17 16,-18 17-16,0-17 15,-18 17-15,0-17 16,1 17-16,-1 1 15,18 34 17,18 1-32,-1 35 15,1-36-15,0 1 16,35 35 0,-1-35-16,-16-1 15,-1-17-15,0 0 16,-17 0-16,0 0 15</inkml:trace>
  <inkml:trace contextRef="#ctx0" brushRef="#br2" timeOffset="462564.116">13406 16104 0,'0'-17'0,"0"-1"16,-18 18-16,0-18 16,1 18-16,-1 0 15,18 18 32,18 35-31,-18 0-16,17-18 0,1 89 15,0-54-15,-1 54 16,1-71 0,-18-18-16,17 0 0,1-17 0,-18-1 15,18 1 1,-1-36-16,1 1 0,-18-19 15</inkml:trace>
  <inkml:trace contextRef="#ctx0" brushRef="#br2" timeOffset="462752.9942">13406 16104 0,'35'0'15,"0"0"-15,53-17 16,-52-1-16,-1 0 0,35 1 16,-52 17-16,0 0 15,-1 0-15,-34 17 16</inkml:trace>
  <inkml:trace contextRef="#ctx0" brushRef="#br2" timeOffset="462892.1636">13511 16351 0,'53'18'16,"0"-18"-1,0-18-15,-18 1 0,18-1 16,-35 0 0</inkml:trace>
  <inkml:trace contextRef="#ctx0" brushRef="#br2" timeOffset="463069.6855">13899 16457 0,'18'53'15,"0"-18"-15,-1-17 16,1 0-16,0-1 15,-1-17-15</inkml:trace>
  <inkml:trace contextRef="#ctx0" brushRef="#br2" timeOffset="463213.8904">13882 16175 0,'17'-18'15,"1"18"1,17 18-16</inkml:trace>
  <inkml:trace contextRef="#ctx0" brushRef="#br2" timeOffset="463454.6424">14129 16616 0,'0'-35'0,"0"17"16,0-35-16,0 18 16,0 17-16,0-17 0,0 0 15,0 17 1,17 18 0,1 18-16,0-1 15,-1 1-15,1 35 16,0-36-16,-18 19 15,17-1-15,1 0 0</inkml:trace>
  <inkml:trace contextRef="#ctx0" brushRef="#br2" timeOffset="463971.0932">14358 16404 0,'-35'18'16,"17"17"0,1-17-16,17 17 0,0 0 15,52 1 1,-34-19 0,0-17-16,-1 0 0,19-17 15,-36-19 1,17 1-1,-17 17-15,-17 1 16,17 34 0,17 19-1,-17-19-15,36 19 16,-1-19 0,-18-17-16,36 0 15,-35-17-15,0-54 16,-18 36-16,0-53 15,0 52-15,-18-17 16,18 0-16,-18 1 0,-17-72 16,0 89-16,0-36 15,35 54-15,-18 17 16,0 35-16,18 35 16,0 1-16,36 52 15,-19-70-15,36 53 16,-18-53-1,54 0-15,-72-35 16,36-1-16,-35-17 16</inkml:trace>
  <inkml:trace contextRef="#ctx0" brushRef="#br2" timeOffset="464599.059">14993 16087 0,'-35'-18'16,"-18"0"0,35 18-16,1 36 15,-1-19-15,0 19 16,18-1-16,0 18 0,18 53 15,17-53-15,18 17 16,0-35 0,0-17-16,35-18 0,-35-18 15,0 1-15,0-36 16,-35 0-16,-18 18 16,0-18-16,-36-35 15,1 52-15,-53-34 16,53 52-16,-1 0 0,-34 1 15,52 34 1,0 1-16,18 17 0,0 1 16,18-19-16</inkml:trace>
  <inkml:trace contextRef="#ctx0" brushRef="#br2" timeOffset="464884.0978">15416 16351 0,'0'18'0,"0"17"16,0-17-16,18 35 16,0-36-1,-1 1-15,36 17 0,-35-35 16,17 0 0,-17-17-16,-1-1 15,-17-17-15,0-1 16,0 19-16,-17-36 15,17 35-15,0 1 16,17 34 0,1 1-1,17 0 1,-17-1-16</inkml:trace>
  <inkml:trace contextRef="#ctx0" brushRef="#br2" timeOffset="465043.7759">15752 16263 0,'35'-18'16,"0"18"-16,0 0 16,1 0-16,17 0 15,-36 0-15</inkml:trace>
  <inkml:trace contextRef="#ctx0" brushRef="#br2" timeOffset="465223.3782">15857 16104 0,'0'71'15,"18"-18"-15,-18 35 16,18 18-16,-1-71 15,1 18-15,-18-35 16,18-1-16,-18 1 16</inkml:trace>
  <inkml:trace contextRef="#ctx0" brushRef="#br2" timeOffset="465861.9808">16051 16404 0,'18'53'15,"-18"-18"-15,0 1 0,18 52 16,-18-35-16,35 35 16,-35-35-16,18 0 15,-18-71 16,-18-52-31,18 34 16,-18-52-16,18 35 16,-17-35-1,17 35-15,17 0 16,1 36-16,0 17 16,-1 0-16,19 17 15,-19 1-15,-17 35 16,0-36-16,-17 19 15,17-19-15,-18-17 16,0 0-16,18-17 16,18 17-16,-18-18 15</inkml:trace>
  <inkml:trace contextRef="#ctx0" brushRef="#br2" timeOffset="466213.8648">16316 16439 0,'0'18'15,"0"0"-15,0-1 16,0 1 0,18 0-16,-1-1 15,1-17 1,0 0-16,-1-17 16,-17-1-16,18-17 15,-18-18-15,0 18 16,17-1-16,-17 1 15,0 0-15,0-36 16,0 36-16,0 0 0,0 17 16,-17-17-16,17 52 31,0 54-31,0-18 16,17 0-16,-17 0 15,36 35-15,-19-53 16,19 18-16,-19-35 15,1-1-15,-36-17 16</inkml:trace>
  <inkml:trace contextRef="#ctx0" brushRef="#br2" timeOffset="466339.8382">16404 16369 0,'71'0'16,"-1"0"-1,-17-18-15,-18 18 0,1 0 16,-36-17 0</inkml:trace>
  <inkml:trace contextRef="#ctx0" brushRef="#br2" timeOffset="468136.7612">16792 15981 0,'0'17'31,"18"36"-15,-18-17-16,18 70 16,-1-54-16,1 1 0,35 36 15,-36-54-15,1 0 16,17 0-16,-17-35 16,0 0-16,-1-17 0,1-36 15,-18-18 1,0 18-16,0 18 15,0-53-15,-18 35 16,18 18-16,0-18 0,-17 35 16,17-17-16,-18 17 15,18 36 1,0-1 0</inkml:trace>
  <inkml:trace contextRef="#ctx0" brushRef="#br2" timeOffset="468649.8107">17268 16316 0,'-17'-18'16,"-1"18"-1,1 0-15,-19 36 16,36-19-16,-17 19 0,17-1 16,0 0-16,17 0 15,1-17 1,17-18-16,0 0 16,-17 0-16,0-35 15,-1 17-15,-17-17 0,0 0 16,0 17-1,0 0-15,-17 1 16,17-1-16,-18 36 16,18-1-16,0 1 0,0 0 15,0-1-15,18 1 0,-1-1 16,19 1-16,-19-18 16,1 18-16,0-18 0,-1-18 15,-17-17 1,0 17-16,-35-35 15,35 36-15,-18-19 16,18 19-16,0-1 16,18 18-16,35 0 15,-18 0 1,0 0-16,1 0 0,17 0 16</inkml:trace>
  <inkml:trace contextRef="#ctx0" brushRef="#br2" timeOffset="472267.8886">23160 7479 0,'-18'0'16,"18"18"0,0-1-16,0 54 15,18 17 1,-18-35-16,0 17 0,18 1 15,-18 88-15,0-71 16,0 71 0,0-89-16,0-17 0,17 18 15,-17-36-15,18-17 16,-1-18-16,-17-18 16</inkml:trace>
  <inkml:trace contextRef="#ctx0" brushRef="#br2" timeOffset="472629.7926">22754 7990 0,'0'-17'31,"35"-1"-15,-17-17-16,35-18 16,-18 0-16,18-35 15,-35 35-15,35-53 16,-36 53-16,19-35 16,-19 53-16,1-18 15,-18 35-15,0 36 16,35 35-1,-17 0 1,52 35-16,-34-35 16,34 35-16,-17-53 15,18 18-15,-54-18 16</inkml:trace>
  <inkml:trace contextRef="#ctx0" brushRef="#br2" timeOffset="480243.8871">12859 16510 0,'0'-18'16,"17"18"0,-17-17-16,0-1 31,0 0 0,-35 18-15,17 0-16,1 18 0,-18 0 15,17-18-15,-35 53 16,35-36-16,18 19 0,-17-19 16,-1 36-16,18-35 15,18 17-15,17-17 16,-17-1-16,17-17 0,0 0 15,0-17-15,1-19 16,-19 19 0,1-36-1,0 18-15,-18-1 0,0 1 16,0 0-16,0-71 16,-18 53-16,18 0 0,-18 0 0,1-35 15,-1 53 1,18-1-16,-18 1 0,18 17 15,-17-17-15,17 18 16,-18 34 0,1 1-16,-1 35 15,18-18 1,0-17-16,0 17 16,0 18-16,18-18 0,17 71 15,0-53-15,-17 0 0,70 35 16,-53-35-1,36 0-15,-36-18 16,0 0-16,-17-17 16,0 0-16</inkml:trace>
  <inkml:trace contextRef="#ctx0" brushRef="#br2" timeOffset="481817.3783">12347 17039 0,'18'0'125,"0"0"-110,-1 0-15,18 0 16,-17 0 0,17-17-16,1 17 15,17 0-15,17 0 16,-17-18-1,-18 18-15,1 0 16,-1 0-16,35 0 16,-34 0-16,-1 0 0,18 0 15,-18 0-15,53 0 16,-52 0-16,17 0 0,-1-18 16,1 18-16,0 0 0,53 0 15,-35 0-15,-18 0 16,52-17-1,19 17-15,-71 0 16,70 0-16,-52 0 16,52-18-16,-52 18 15,70-18 1,-88 18-16,70 0 16,-52-17-16,-1 17 0,54 0 15,-53-18-15,-19 18 16,19 0-16,70-18 15,-70 18-15,-1-17 0,71 17 16,-70 0 0,-1 0-16,89 0 15,-88 0-15,-1 0 0,1 0 16,17 0-16,71-18 16,-89 18-16,107-17 15,-89 17-15,18 0 16,70 0-16,-88 0 15,89 0-15,-89 0 16,71-18-16,-71 18 16,71 0-16,-89 0 15,54-18 1,-71 18-16,35-17 16,-35 17-16,0 0 15,-36 0-15,1 17 16,-36-17-1</inkml:trace>
  <inkml:trace contextRef="#ctx0" brushRef="#br2" timeOffset="485303.4744">13723 17498 0,'-18'0'0,"1"-18"16,-1 18 0,-17 18-16,17-1 15,1 1-15,-1 17 0,0 18 16,1 18-16,-1-36 16,18 0-16,0-17 15,0 17-15,0-17 16,18-18-16,-1 18 0,1-18 0,17 0 15,1-18-15,34-35 16,-52 18-16,17-1 0,-17-16 16,-1-1-16,1-18 15,0 18-15,-18-17 0,0 17 16,0 0-16,-18-53 16,0 71-16,1-1 15,-19 1-15,1 0 0,17 17 16,1 18-16,-1 18 0,-17 17 15,35 0-15,18 54 16,17-37 0,0 1-16,53 53 15,-52-70-15,52 52 16,-53-35-16,18 0 16,-35-36-16,-1 1 15,1-18-15,-18 17 0</inkml:trace>
  <inkml:trace contextRef="#ctx0" brushRef="#br2" timeOffset="490149.1693">14340 17410 0,'0'-18'63,"0"0"-1,0 36 188,0 0-234,18-1-16,0 1 16,-18 0-1,17-1-15,-17 1 16,18-18-16,-18 17 0,18 1 16,-18 17-1,17-17 1,-17 17-16,0-17 15,18 0-15,-18-1 16,0 18 0,18-35-16,-18 18 15,17-18 17,-17 18-32,18-1 46,-18-34 33,17-19-64,-17 19 1,18-18-16,0-36 15,-1 18-15,-17 18 0,36-53 16,-19 52 0,-17 1-16,18 17 15,-18 1-15,0 34 16,0 1 0</inkml:trace>
  <inkml:trace contextRef="#ctx0" brushRef="#br2" timeOffset="490758.9241">14923 17445 0,'-18'-18'16,"0"18"-16,1 0 15,-1-17 1,0 34-16,1-17 0,-1 0 16,-17 36-16,17-19 15,-17 36-15,17-18 16,18 1-16,0 34 15,18-52-15,-1-1 16,1 1-16,35-18 16,-18-18-16,1-17 15,-1 18-15,0-36 16,-35 35-16,0-53 16,0 54-1,0-1-15,-17 1 0,-1 17 16,0 0-1,18 17 1,0 1-16,0 17 0,18 36 16,0-36-16,17 18 15,-18-36 1,19-17-16,-1 18 16,-17-18-16,-1-18 0,19-17 15,-36-35 1,0 34-16,0-17 15,-18-17-15,18 35 16,0 17-16,18 0 0,34-17 16,-16 35-16,34 0 15,-34 0-15,-1 0 16,-18 0-16</inkml:trace>
  <inkml:trace contextRef="#ctx0" brushRef="#br2" timeOffset="522319.222">20126 16757 0,'-18'0'0,"18"-18"16,-17 1-1,-1 17-15,0 0 16,1-18 0,-1 18-16,1 18 0,-1-18 15,0 35 1,-17 18-16,35-18 15,-18-17-15,18 35 16,18-36-16,0 1 16,17-18-16,-17 0 15,-1 0-15,18-18 0,18-35 16,0-17 0,-35 17-16,0 18 0,-1-1 15,-17-17-15,0 18 0,0-18 16,-17-35-16,17 53 15,-18 0-15,0-1 16,1 19-16,-1 17 16,18 17-16,0 36 15,-18-18-15,36 54 16,0-36-16,17 17 16,0-35-16,36 18 15,-36-35-15,18 0 16,-35-1-1,-1-17-15</inkml:trace>
  <inkml:trace contextRef="#ctx0" brushRef="#br2" timeOffset="522782.0318">20479 16316 0,'17'0'0,"1"-18"16,0 18-16,17 0 16,0 0-16,-17 0 0,0-17 15,-1 17-15,1 17 16,-18 1-1,-18 35 1,1-18-16,17 0 16,0 1-16,-18 34 15,18-52-15,18 17 0,-1 18 16,1 0 0,-1-35-16,-17 17 0,18-17 15,-18 17-15,-18-17 16,1-1-16,-1-17 15,1 0-15,-36 0 16,35 0-16,-17 0 16,-1-17-16,19-1 15,-1 18-15,36 0 16,17 0 0</inkml:trace>
  <inkml:trace contextRef="#ctx0" brushRef="#br2" timeOffset="523586.7324">21061 16739 0,'0'-17'15,"-18"-1"-15,1 0 16,-1 18 0,0 0-16,1 0 15,-1 0-15,0 18 16,1 0-16,-19 35 15,19 0 1,17-18-16,0 0 16,0-17-16,35-1 0,-17-17 15,35 0-15,-18-17 16,-17-1-16,17 0 0,0-34 16,0-37-16,-17 54 15,-18-71-15,0 71 16,0-18-16,-35-35 15,17 35-15,0 0 16,-17 0-16,0 35 16,17 1-16,1 34 15,17 19-15,-18 17 0,18 0 16,18-1-16,35 90 16,-36-90-16,18 1 15,1 0-15,-1 0 0,0-17 16,18 34-16,-17-52 15,-19-1-15,1-17 16</inkml:trace>
  <inkml:trace contextRef="#ctx0" brushRef="#br2" timeOffset="524066.0875">21378 16633 0,'0'18'16,"0"0"-16,18 35 15,-18-36 1,18 19-16,-1-19 0,1 36 15,0-35-15,17 17 16,-18-17-16,1-18 16,0 0-16,-1-36 15,1 1-15,-18 0 16,0 0-16,0 17 0,-18-53 16,18 36-1,-17 0-15,17 17 16,-18 18-16</inkml:trace>
  <inkml:trace contextRef="#ctx0" brushRef="#br2" timeOffset="524538.5101">21766 16651 0,'-35'18'15,"0"-1"1,35 1-16,-18 35 16,18-35-16,0-1 0,18 19 15,-1-19-15,1-17 16,35 18-16,-35-36 15,17 1-15,-35-1 16,18-17 0,-1 17-16,-17-17 0,0 17 15,-17 0 1,-1 36 0,18 17-16,18 1 15,-1-1-15,1-17 0,0-1 16,34 1-1,-34-18-15,17-18 16,-17-17-16,0 17 0,-1-52 16,-17 34-16,18-17 15,0 36-15,17-18 16,-18 35-16,19-18 16,-1 36-1,-17-18-15</inkml:trace>
  <inkml:trace contextRef="#ctx0" brushRef="#br2" timeOffset="526979.7333">19650 17057 0,'0'-18'47,"0"36"63,17-1-110,-17 1 15,36 0 1,-1-1-1,0-17-15,0 18 16,-17-18-16,17 0 0,-17 0 16,53 0-16,-54 0 15,1 0-15,17-18 0,0 18 16,-17 0 0,0 0-16,-1 0 15,1 0-15,-18 18 0,18 0 16,-18-1-16,0 1 15,0 0 1,-18-18 31,18-36-47,0 19 16,18-19-16,-18 19 15,35-19-15,-17 36 16,17-17-1,-18 17-15,19 0 16,-19 0-16,1 0 0,0 17 16,-1 1-16,36-18 15,-18 18-15,18-18 16,-35 0-16,17 0 16,1 0-16,-1-18 15,-17 18-15,-1-18 16,1 1-1,-18-1-15,17-17 16,-17 17-16,0 1 16</inkml:trace>
  <inkml:trace contextRef="#ctx0" brushRef="#br2" timeOffset="528675.5354">20443 16351 0,'0'-17'16,"-17"17"15,34 0-15,-17-18-1,18 18 1,0 0-16,-1-18 16,36 18-1,0-17-15,-17 17 16,-19 0-16,1 0 0,-1 0 16,1 0-1</inkml:trace>
  <inkml:trace contextRef="#ctx0" brushRef="#br2" timeOffset="528992.6427">20690 16316 0,'36'0'16,"-19"0"-16,-17-18 0,36 18 15</inkml:trace>
  <inkml:trace contextRef="#ctx0" brushRef="#br2" timeOffset="536155.9766">11730 15804 0,'0'-35'16,"0"18"0,0 34 15,0 18-31,18 1 15,-18 34-15,0 36 16,0-35-16,0-1 16,-18 107-1,0 34-15,1-87 16,17 87-16,0-122 16,0 69-16,0-87 15,17 52-15,1-70 16,0 36-1,-18-54-15,17 53 16,-17-35-16,0 0 0,35 17 16,-17-52-16,17 17 15,1-35 1,-1 18-16,0-18 0,0 0 16,18 0-16,0 18 0,53-18 15,-53 0-15,18 17 16,-1-17-16,89 18 15,-71-18-15,18 0 0,0 17 16,0-17-16,123 0 16,-106 0-16,1 0 15,-1 0-15,142 0 16,-18 18 0,-124-18-16,142 18 15,-142-18-15,18 17 0,124 1 16,-141-18-16,17 18 15,106-1-15,-124-17 16,1 18-16,140-18 16,-140 0-16,-1 0 0,106 0 15,-105 0 1,-18 0-16,105 0 16,-105 0-16,0 0 0,-18-18 15,0 18-15,18-17 16,-35 17-16,17-18 0,0 18 0,-17-18 15,-1 1-15,54-1 16,-89 0-16,18 18 0,-18-17 16,36 17-1,-18-18-15,-18 18 16,0-17-16,-17-1 16,0 0-16,-18 1 15,0-36 1,0 17-16,-18-69 15,0 34-15,1-88 16,-1 89-16,0-107 16,18 89-16,18-106 15,0 106-15,-18 17 16,17 1-16,1-1 0,0 1 16,-1-54-16,1 54 15,-1-1-15,-17 18 0,18-17 16,-18-1-16,0-52 15,0 52-15,-18 36 16,18-18-16,-17 35 0,-1-17 16,1 17-16,-1 18 15,0 0-15,-35 0 16,18 0-16,-18 0 16,18 0-16,-89 0 15,54-17-15,-18 17 0,-106-18 16,70 18-16,1-18 15,-1 18-15,-176 0 16,142 18-16,-178 0 16,160-1-16,-194-17 15,176 18-15,-177-18 16,195 0-16,-195 0 16,177 0-16,-158 0 15,175 0-15,1 0 16,-1-18-16,19 18 0,-1 0 15,0 0-15,-123 0 16,35 0 0,35 0-16,124 0 15,0 18-15,0-18 0,-18 18 16,53-1-16,18 1 16,52-18-1</inkml:trace>
  <inkml:trace contextRef="#ctx0" brushRef="#br2" timeOffset="537015.9676">18450 17039 0,'0'-17'16,"18"-1"-1,0 18-15,-1 0 16,18 0-1,-17 0-15,0 18 16,-18-1-16,17 1 0,19 52 16,-19-34-16,1 17 15,35 70-15,-35-70 16,52 88-16,-52-88 16,17 18-16,0-1 15,-17-17-15,52 53 16,-52-71-16,53 36 15,-54-54-15,19 1 0,16 17 16,-16-35-16,17 18 16,-18-18-1,-17 0-15,-1 0 16</inkml:trace>
  <inkml:trace contextRef="#ctx0" brushRef="#br2" timeOffset="537319.6965">19226 17762 0,'18'36'15,"0"-19"-15,35 54 16,35-18-1,-53-18-15,36 36 16,-36-36-16,-17 0 16,-1 0-16,-17 1 0,0 17 15,0-36-15,-53 19 16,18-19-16,0 1 16,-18-1-16,-18-17 15,54 18-15,-19-18 16,36 18-16,-17-1 15</inkml:trace>
  <inkml:trace contextRef="#ctx0" brushRef="#br2" timeOffset="539157.0787">20426 18239 0,'-35'-18'16,"17"18"-1,-17 0 1,17 0-16,-17 18 0,-1 17 15,1-17 1,18-1-16,-1 54 0,18-54 16,0 19-16,0-1 0,0-17 15,35 17-15,-17-18 16,52-17 0,-34 0-16,34-17 15,-35-1-15,18-52 16,-35 34-16,0-52 15,-18 53-15,0-36 16,-18 18-16,0-35 16,1 53-16,-19-71 15,19 71-15,-18-18 16,17 35-16,0 18 16,18 36-1,0-1-15,0 53 16,0-53-1,18 54-15,0-37 16,17 19-16,-18-36 16,36 36-1,-17-54-15,34 19 0,-52-19 16,17 1 0,-17-18-16,-1 0 15</inkml:trace>
  <inkml:trace contextRef="#ctx0" brushRef="#br2" timeOffset="539587.5076">20796 18133 0,'0'53'31,"0"-18"-31,0 0 0,18 1 16,0-1-16,17 53 15,0-53-15,-17-17 16,-1 0-16,1 17 16,0-18-16,-1-17 15,-17-17-15,18-18 16,-18 17-16,0-17 0,0-18 16,0 17-16,0 1 15,0-18 1,0 18-16,-18 35 31</inkml:trace>
  <inkml:trace contextRef="#ctx0" brushRef="#br2" timeOffset="540231.3089">21308 18221 0,'0'-18'16,"-18"18"0,1 0-16,-1 0 15,-35 36 1,35-19-16,-17 19 16,17-19-16,18 1 15,0 17-15,0-17 0,0-1 0,0 19 16,18-19-1,0-17-15,-1 0 0,36 0 16,-35 0-16,17-17 16,-17-1-16,17-17 15,-35 17-15,18 0 16,-18 1-16,0-1 16,0 1-1,0 34 1,0 18-1,17 1-15,-17-19 16,36 1-16,-19 0 16,1-18-1,0 0-15,-1-18 16,-17-17 0,0 17-16,0-17 15,0 17-15,18-17 16,-1 17-16,19 18 15,-19-17-15,19 17 16,-19 0-16,1 0 0,17 0 0,-17 17 16,-1-17-16</inkml:trace>
  <inkml:trace contextRef="#ctx0" brushRef="#br2" timeOffset="541210.6413">19808 17709 0,'0'-17'15,"0"34"1,0 1 0,18 17-1,0-17-15,-18 0 16,17-1-16,1 1 15,0-18 1</inkml:trace>
  <inkml:trace contextRef="#ctx0" brushRef="#br2" timeOffset="541338.7934">19932 17727 0,'0'18'15,"18"-18"-15,-1 17 16,-17 1-16,36 17 15,-19-35 1,1 0-16</inkml:trace>
  <inkml:trace contextRef="#ctx0" brushRef="#br2" timeOffset="541928.1069">21996 17709 0,'0'18'62,"-36"17"-46,36-17-16,-17 0 0,17 17 16,0 0-1,17-35-15,1 0 16</inkml:trace>
  <inkml:trace contextRef="#ctx0" brushRef="#br2" timeOffset="542056.0439">22207 17745 0,'0'35'16,"-17"0"-1,17-17-15,-18 17 16,18-17-16,-18-1 0</inkml:trace>
  <inkml:trace contextRef="#ctx0" brushRef="#br2" timeOffset="547957.4036">20197 18697 0,'0'18'47,"0"0"-32,17-18 16,-17 17 79,18-17-79,-1 0-31,1 0 16,35 0-1,-35 0-15,17 0 16,0 0-16,36-17 16,-36 17-16,18 0 15,-18 0-15,36 0 16,-36 0-16,71 0 15,-53 0-15,70-18 16,-70 18-16,88 0 16,-70 0-16,-1 0 15,54 18 1,17-18-16,-70 0 16,-1 0-16,1 0 0,35 0 15,-54 0-15,19 0 16,-36 0-16,-17 0 15,-18-18-15</inkml:trace>
  <inkml:trace contextRef="#ctx0" brushRef="#br2" timeOffset="563089.5869">16563 7938 0,'0'17'16,"0"1"0,0-1-16,18 36 15,-18-35-15,17 17 16,1-35-16,-1 18 15,-17 0-15,18-18 16,-18-18-16</inkml:trace>
  <inkml:trace contextRef="#ctx0" brushRef="#br2" timeOffset="563222.3693">16651 7973 0,'0'17'0,"18"19"16,-18-19-16,0 1 15,17 0-15,1-1 0,0 19 16,-1-36-16,-17 17 16</inkml:trace>
  <inkml:trace contextRef="#ctx0" brushRef="#br2" timeOffset="564161.3906">17074 8467 0,'-17'-18'16,"-1"0"0,18 1-16,-35 17 15,17 0-15,-17 0 16,17 0-16,-17 35 15,17-17-15,18 17 16,-17 18-16,17 0 16,0-18-16,17-17 15,1-1-15,17 1 16,-17 0-16,17-18 0,-17-18 16,17 18-16,18-53 15,-35 35-15,-1-34 16,-17 16-16,18 1 15,-18-53-15,0 52 16,-18-69 0,1 52-16,17 0 0,-36-35 15,19 35 1,17 35-16,-18 0 16,18 36-16,0 17 15,0 1-15,0-1 16,18 71-16,-18-53 15,53 35 1,-36-35-16,1 0 0,0 0 16,17-18-16,0 35 15,-17-52-15,-1 17 0,1-17 16,-18 0-16,18-1 16,-1-17-16,-17-17 15</inkml:trace>
  <inkml:trace contextRef="#ctx0" brushRef="#br2" timeOffset="564825.2718">17445 8396 0,'0'-18'31,"18"36"-15,-1 0-1,-17-1-15,18 19 0,-18-19 16,17 19-16,-17 17 16,18-18-16,-18-18 15,18 1-15,-1 35 16,1-35-16,0-18 15,-1 0 1,1-18-16,0-17 16,-1-1-16,-17 1 15,35-35-15,-35 34 16,0 1-16,18 17 0,-18-17 16,0 17-16,18 1 15,-18-1 1,0 36-1</inkml:trace>
  <inkml:trace contextRef="#ctx0" brushRef="#br2" timeOffset="565218.3078">18080 8043 0,'-18'18'47,"18"17"-47,0-17 16,-17 17-16,17-17 15,0-1-15,17-17 16</inkml:trace>
  <inkml:trace contextRef="#ctx0" brushRef="#br2" timeOffset="565386.5284">18239 8008 0,'0'35'16,"-18"1"-16,18-1 16,0-17-16,0-1 0,0 1 15,0-1-15,0 19 16,-18-36-16</inkml:trace>
  <inkml:trace contextRef="#ctx0" brushRef="#br2" timeOffset="570846.3814">18538 8396 0,'18'0'0,"0"0"16,-1 0-16,1 0 15,53-18 1,-54 18-16,19-17 0,-1 17 15,-18 0 1,1 0-16</inkml:trace>
  <inkml:trace contextRef="#ctx0" brushRef="#br2" timeOffset="570996.4896">18627 8537 0,'35'0'16,"0"0"-16,-17 0 0,35 0 16,0 0-1,-36-17-15</inkml:trace>
  <inkml:trace contextRef="#ctx0" brushRef="#br2" timeOffset="571385.2428">19015 8220 0,'17'-18'16,"19"18"-1,-1-18-15,0 18 16,-17 0-16,17 18 0,-17-18 15,-1 18-15,1 17 16,-18-17-16,0-1 16,-18 1-16,18 17 0,-17 0 15,-1 1-15,18-1 16,0 0-16,35 1 16,-17-1-16,35 0 15,-35-17-15,-1-1 16,1 1-16,-36 0 15,1-1 1,-54 1-16,36 0 16,-53-18-16,35 0 15,-18 17 1,36 1-16,0-18 16</inkml:trace>
  <inkml:trace contextRef="#ctx0" brushRef="#br2" timeOffset="574110.1533">7796 3634 0,'0'17'15,"18"19"1,0-36-16,-1 35 16,1-35-1</inkml:trace>
  <inkml:trace contextRef="#ctx0" brushRef="#br2" timeOffset="574250.583">7920 3722 0,'18'35'16,"-1"-17"-1,1 17-15,-1-35 16</inkml:trace>
  <inkml:trace contextRef="#ctx0" brushRef="#br2" timeOffset="574728.1838">8378 4022 0,'-17'-18'15,"-1"18"1,-17 0-16,-18 18 15,18-1-15,17 1 16,0 0-16,1 52 16,17-35-16,17 18 15,1-17-15,0-19 16,-1 1-16,1-18 0,35 18 16,-35-18-16,-1 0 15,36-53-15,-53 35 16,18-17-16,-18-36 15,0-17 1,-18 53-16,0-18 0,1 17 16,-1 1-16,-17-35 15,17 52-15,1 18 16,17 18-16,0-1 16,0 54-1,0-36-15,17 0 0,19 54 16,-19-54-16,1 18 15,17-18-15,18 18 16,-35-18-16,35 1 16,-36-36-16</inkml:trace>
  <inkml:trace contextRef="#ctx0" brushRef="#br2" timeOffset="575078.6312">8643 4110 0,'-18'0'16,"1"0"0,-36 35-16,35 0 15,18 1-15,-17-19 0,17 19 16,0-1-16,17 0 0,1-17 16,0-1-16,34 1 15,19-18 1,-53-18-16,35 1 15,-53-1-15,17 1 0,-17-19 16,0 19-16,0-19 16,0 19-16,-17-1 15,-1 18-15,18 18 16,0-1 0,0 19-16,0-19 15,18 1-15,17 17 0,-18-35 16,19 18-1,-1-1-15,-17-17 16</inkml:trace>
  <inkml:trace contextRef="#ctx0" brushRef="#br2" timeOffset="575323.6108">8943 3687 0,'0'17'16,"0"1"-1,0-1-15,0 1 0,0 0 16,18-1-16,-1-17 15</inkml:trace>
  <inkml:trace contextRef="#ctx0" brushRef="#br2" timeOffset="575451.3062">9066 3775 0,'18'17'0,"-18"1"16,0 0-1</inkml:trace>
  <inkml:trace contextRef="#ctx0" brushRef="#br2" timeOffset="576486.117">9437 4022 0,'0'0'0,"17"0"16,19 0-1,-19 17-15,19-17 0,-19 0 16,1 0-16,17 0 16</inkml:trace>
  <inkml:trace contextRef="#ctx0" brushRef="#br2" timeOffset="576620.017">9454 4216 0,'18'0'0,"0"0"16,-1 0-16,19 0 16,-1-18-16,18 0 15,-36 18-15</inkml:trace>
  <inkml:trace contextRef="#ctx0" brushRef="#br2" timeOffset="577030.0837">9807 3845 0,'18'-17'16,"0"-1"-16,17 0 0,18 1 15,-36 17-15,19 17 16,-1-17-1,-17 18-15,-18 0 0,17-1 16,-17 19-16,0-19 16,0 1-16,0-1 0,0 19 15,0-1 1,18-17-16,35 17 16,-18-17-16,36-1 15,-36 1 1,-18 0-16,19-1 0,-36 18 15,0-17-15,-36 0 0,-52 17 16,18 0 0,-89 1-16,88-19 15,-52 1-15,70-1 16,35-17-16,36 0 16,0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B39C4-5E05-4A93-8428-421E8F2430D4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A113EE-AEF3-4CBE-AD84-3FC055958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5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2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9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2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0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735B0-B7A8-4A93-BF1E-D47B66B5E6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C85369-6E90-4800-B968-B1C24AAAEC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5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21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74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3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93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F027E-4C7D-4A4E-919E-08730092C144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75EDA-3839-4447-A747-1EC39ED4EF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4625970" y="1135431"/>
            <a:ext cx="7278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aseline="0" dirty="0">
                <a:latin typeface="+mj-lt"/>
              </a:rPr>
              <a:t> </a:t>
            </a:r>
            <a:endParaRPr lang="en-US" sz="60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089145" y="3848298"/>
            <a:ext cx="3593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aseline="0" dirty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45725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53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1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11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60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9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2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2A97C-D9AA-4421-B722-C0573C6186B1}" type="datetimeFigureOut">
              <a:rPr lang="en-US" smtClean="0"/>
              <a:t>22-Feb-18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24A7A-0B95-43E8-9E33-49D76D1C3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5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2.png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2.xml"/><Relationship Id="rId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20.xm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3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24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15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customXml" Target="../ink/ink26.xml"/><Relationship Id="rId12" Type="http://schemas.openxmlformats.org/officeDocument/2006/relationships/image" Target="NULL"/><Relationship Id="rId17" Type="http://schemas.openxmlformats.org/officeDocument/2006/relationships/image" Target="NULL"/><Relationship Id="rId7" Type="http://schemas.openxmlformats.org/officeDocument/2006/relationships/image" Target="NULL"/><Relationship Id="rId16" Type="http://schemas.openxmlformats.org/officeDocument/2006/relationships/image" Target="NULL"/><Relationship Id="rId2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customXml" Target="../ink/ink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customXml" Target="../ink/ink29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0.png"/><Relationship Id="rId7" Type="http://schemas.openxmlformats.org/officeDocument/2006/relationships/image" Target="../media/image3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61.png"/><Relationship Id="rId5" Type="http://schemas.openxmlformats.org/officeDocument/2006/relationships/image" Target="../media/image52.png"/><Relationship Id="rId10" Type="http://schemas.openxmlformats.org/officeDocument/2006/relationships/customXml" Target="../ink/ink30.xml"/><Relationship Id="rId4" Type="http://schemas.openxmlformats.org/officeDocument/2006/relationships/image" Target="../media/image42.png"/><Relationship Id="rId9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png"/><Relationship Id="rId12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customXml" Target="../ink/ink31.xml"/><Relationship Id="rId5" Type="http://schemas.openxmlformats.org/officeDocument/2006/relationships/image" Target="../media/image23.emf"/><Relationship Id="rId10" Type="http://schemas.openxmlformats.org/officeDocument/2006/relationships/image" Target="../media/image27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2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3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tif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7" Type="http://schemas.openxmlformats.org/officeDocument/2006/relationships/image" Target="NUL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NULL"/><Relationship Id="rId4" Type="http://schemas.openxmlformats.org/officeDocument/2006/relationships/customXml" Target="../ink/ink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44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2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1.tiff"/><Relationship Id="rId1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customXml" Target="../ink/ink45.xm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9" Type="http://schemas.openxmlformats.org/officeDocument/2006/relationships/image" Target="../media/image49.emf"/><Relationship Id="rId4" Type="http://schemas.openxmlformats.org/officeDocument/2006/relationships/image" Target="NULL"/><Relationship Id="rId9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sion.stanford.edu/teaching/cs231n-demos/linear-classify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NULL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8536" y="1128811"/>
            <a:ext cx="6041215" cy="2111908"/>
          </a:xfrm>
        </p:spPr>
        <p:txBody>
          <a:bodyPr>
            <a:noAutofit/>
          </a:bodyPr>
          <a:lstStyle/>
          <a:p>
            <a:r>
              <a:rPr lang="en-US" dirty="0">
                <a:latin typeface="Calibri Light" charset="0"/>
                <a:ea typeface="Calibri Light" charset="0"/>
                <a:cs typeface="Calibri Light" charset="0"/>
              </a:rPr>
              <a:t>Introduction to 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5863" y="3696852"/>
            <a:ext cx="7856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Supervised Learning </a:t>
            </a:r>
          </a:p>
          <a:p>
            <a:pPr algn="ctr"/>
            <a:r>
              <a:rPr lang="en-US" sz="5400" dirty="0">
                <a:latin typeface="Calibri" charset="0"/>
                <a:ea typeface="Calibri" charset="0"/>
                <a:cs typeface="Calibri" charset="0"/>
              </a:rPr>
              <a:t>with Neural Networks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2686" y="3415974"/>
            <a:ext cx="7437120" cy="26052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A2CA4F-B75B-4FB3-A5C4-7F7B2FD478C6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8F55C57-DCF7-414A-840B-5447DBDDB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A446BBB-3843-45D7-A82C-0F521A298B33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prstClr val="black"/>
                  </a:solidFill>
                  <a:latin typeface="Calibri Light" panose="020F0302020204030204"/>
                </a:rPr>
                <a:t>deeplearning.ai</a:t>
              </a:r>
              <a:endParaRPr lang="en-US" sz="3600" b="1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27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36" y="574964"/>
            <a:ext cx="10572211" cy="59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46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38262" y="1570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91107" y="1451286"/>
            <a:ext cx="4484915" cy="2654136"/>
            <a:chOff x="841828" y="1235349"/>
            <a:chExt cx="4484915" cy="2514650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841828" y="3285944"/>
              <a:ext cx="4484915" cy="2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V="1">
              <a:off x="993124" y="1235349"/>
              <a:ext cx="0" cy="215533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242" y="3195956"/>
                  <a:ext cx="613501" cy="5540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14:cNvPr>
              <p14:cNvContentPartPr/>
              <p14:nvPr/>
            </p14:nvContentPartPr>
            <p14:xfrm>
              <a:off x="888840" y="673200"/>
              <a:ext cx="10712880" cy="590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4DFC30-937B-43B3-8D1D-4312EAFD40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80" y="663840"/>
                <a:ext cx="10731600" cy="59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99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methods</a:t>
            </a:r>
            <a:endParaRPr lang="en-US" dirty="0"/>
          </a:p>
        </p:txBody>
      </p:sp>
      <p:pic>
        <p:nvPicPr>
          <p:cNvPr id="4" name="saddle_point_evaluation_optimizers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209" y="1915679"/>
            <a:ext cx="5614988" cy="4351338"/>
          </a:xfrm>
        </p:spPr>
      </p:pic>
      <p:pic>
        <p:nvPicPr>
          <p:cNvPr id="5" name="opt2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6770" y="2038061"/>
            <a:ext cx="4958959" cy="38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9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019" y="3848298"/>
            <a:ext cx="63656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Computation Graph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765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Derivatives</a:t>
            </a:r>
            <a:endParaRPr lang="en-US" dirty="0"/>
          </a:p>
        </p:txBody>
      </p:sp>
      <p:pic>
        <p:nvPicPr>
          <p:cNvPr id="2050" name="Picture 2" descr="C:\Users\AlexF\AppData\Local\Packages\Microsoft.Office.OneNote_8wekyb3d8bbwe\TempState\msohtmlclip\clip_image00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116" y="1825625"/>
            <a:ext cx="69597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01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Computation Graph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14:cNvPr>
              <p14:cNvContentPartPr/>
              <p14:nvPr/>
            </p14:nvContentPartPr>
            <p14:xfrm>
              <a:off x="863640" y="1244520"/>
              <a:ext cx="9938160" cy="4489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E58548C-3C21-49B6-AB8D-7EC98FB511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280" y="1235160"/>
                <a:ext cx="9956880" cy="450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423252"/>
                  </p:ext>
                </p:extLst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2857642"/>
                  </p:ext>
                </p:extLst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5896253"/>
                  </p:ext>
                </p:extLst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14:cNvPr>
              <p14:cNvContentPartPr/>
              <p14:nvPr/>
            </p14:nvContentPartPr>
            <p14:xfrm>
              <a:off x="711360" y="1123920"/>
              <a:ext cx="11303280" cy="562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E1B239-DA18-4C25-8EDE-15A121566AD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000" y="1114560"/>
                <a:ext cx="11322000" cy="56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70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73736" y="173736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Computing derivatives</a:t>
            </a: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1927669" y="1690688"/>
            <a:ext cx="3012321" cy="5523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927669" y="2413493"/>
            <a:ext cx="815531" cy="25995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27669" y="2843910"/>
            <a:ext cx="815531" cy="292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sz="2400" dirty="0">
                              <a:latin typeface="Century Schoolbook" charset="0"/>
                              <a:ea typeface="Century Schoolbook" charset="0"/>
                              <a:cs typeface="Century Schoolbook" charset="0"/>
                            </a:rPr>
                            <a:t>=</a:t>
                          </a:r>
                          <a14:m>
                            <m:oMath xmlns:m="http://schemas.openxmlformats.org/officeDocument/2006/math"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𝑏𝑐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834769" y="2464627"/>
              <a:ext cx="1246463" cy="6383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464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3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76" t="-943" r="-976" b="-75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8" name="Straight Arrow Connector 37"/>
          <p:cNvCxnSpPr>
            <a:cxnSpLocks/>
          </p:cNvCxnSpPr>
          <p:nvPr/>
        </p:nvCxnSpPr>
        <p:spPr>
          <a:xfrm flipV="1">
            <a:off x="4172801" y="2413492"/>
            <a:ext cx="767189" cy="259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129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𝑣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𝑢</m:t>
                                </m:r>
                                <m:r>
                                  <a:rPr lang="en-US" sz="3200" i="1" dirty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84881" y="2066365"/>
              <a:ext cx="213817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1381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85" t="-1042" r="-570" b="-31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Arrow Connector 39"/>
          <p:cNvCxnSpPr/>
          <p:nvPr/>
        </p:nvCxnSpPr>
        <p:spPr>
          <a:xfrm>
            <a:off x="7276375" y="2335887"/>
            <a:ext cx="73285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525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>
                              <a:ea typeface="Century Schoolbook" charset="0"/>
                              <a:cs typeface="Century Schoolbook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𝐽</m:t>
                              </m:r>
                              <m:r>
                                <a:rPr lang="en-US" sz="3200" i="1" dirty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=3</m:t>
                              </m:r>
                              <m:r>
                                <a:rPr lang="en-US" sz="3200" i="1" dirty="0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  <m:t>𝑣</m:t>
                              </m:r>
                            </m:oMath>
                          </a14:m>
                          <a:endParaRPr lang="en-US" sz="24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64988" y="2046327"/>
              <a:ext cx="1555501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555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89" t="-1042" r="-77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9715B-35DE-46CB-BC51-9DCBD60F73CA}"/>
              </a:ext>
            </a:extLst>
          </p:cNvPr>
          <p:cNvSpPr txBox="1"/>
          <p:nvPr/>
        </p:nvSpPr>
        <p:spPr>
          <a:xfrm>
            <a:off x="3238875" y="20818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7EF8-A76E-4DA2-9A48-61690BE3A361}"/>
              </a:ext>
            </a:extLst>
          </p:cNvPr>
          <p:cNvSpPr txBox="1"/>
          <p:nvPr/>
        </p:nvSpPr>
        <p:spPr>
          <a:xfrm>
            <a:off x="5893412" y="163103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AC9F84-18EA-48FA-8CF8-6DDF3CDB91B5}"/>
              </a:ext>
            </a:extLst>
          </p:cNvPr>
          <p:cNvSpPr txBox="1"/>
          <p:nvPr/>
        </p:nvSpPr>
        <p:spPr>
          <a:xfrm>
            <a:off x="8515448" y="1627107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/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=5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A377765-C5CB-4959-BB74-113FDEEA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" y="1365497"/>
                <a:ext cx="11592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/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𝑐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=2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C93EE7-F01C-4658-9883-D527CD84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40" y="2881791"/>
                <a:ext cx="11265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/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𝑏</m:t>
                      </m:r>
                      <m:r>
                        <a:rPr lang="en-US" sz="2800" b="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=3</m:t>
                      </m:r>
                    </m:oMath>
                  </m:oMathPara>
                </a14:m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239849-A626-4928-89C4-2696C1759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13" y="2151522"/>
                <a:ext cx="11519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14:cNvPr>
              <p14:cNvContentPartPr/>
              <p14:nvPr/>
            </p14:nvContentPartPr>
            <p14:xfrm>
              <a:off x="171360" y="1682640"/>
              <a:ext cx="11157480" cy="515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D36408B-3AF3-42D3-93CB-A39E12D05E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000" y="1673280"/>
                <a:ext cx="111762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19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750127" y="329377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50127" y="4720797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94709" y="608546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0" y="3522378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969683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559636" y="4535630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52708" y="505690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11449" y="2053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examples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0876" y="5006198"/>
            <a:ext cx="248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Standard NN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59459" y="5006198"/>
            <a:ext cx="2549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Recurrent NN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48814" y="2114306"/>
            <a:ext cx="3626474" cy="3415112"/>
            <a:chOff x="4596294" y="2114306"/>
            <a:chExt cx="3626474" cy="34151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6294" y="2114306"/>
              <a:ext cx="3626474" cy="232222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699895" y="5006198"/>
              <a:ext cx="32850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Convolutional NN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49" y="2871594"/>
            <a:ext cx="3102706" cy="815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35" y="2114306"/>
            <a:ext cx="3727918" cy="25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750127" y="329377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50127" y="4720797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94709" y="608546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969683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52708" y="505690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750127" y="329377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50127" y="4720797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94709" y="608546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969683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2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750127" y="329377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50127" y="4720797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96000" y="3969683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73800" y="519480"/>
              <a:ext cx="9133560" cy="4549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69840" y="513720"/>
                <a:ext cx="9144000" cy="45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1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  <p:sp>
        <p:nvSpPr>
          <p:cNvPr id="8" name="Rectangle 7"/>
          <p:cNvSpPr/>
          <p:nvPr/>
        </p:nvSpPr>
        <p:spPr>
          <a:xfrm>
            <a:off x="2750127" y="3293779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50127" y="4720797"/>
            <a:ext cx="436418" cy="336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34" y="2462644"/>
            <a:ext cx="8650732" cy="4145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9127" y="1475509"/>
            <a:ext cx="470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f(x, y, z) = (x + y) * z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881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20" y="522874"/>
            <a:ext cx="4448175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5" y="2186595"/>
            <a:ext cx="11736180" cy="4436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28" y="1595023"/>
            <a:ext cx="5317900" cy="25038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1382" y="2639290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11382" y="3474632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1381" y="4309974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11380" y="5154615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5233" y="6017665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71899" y="3075708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71899" y="4745181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32168" y="3893126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0712" y="4959747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95655" y="4959747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20598" y="4959747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655580" y="4945891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116028" y="4959746"/>
            <a:ext cx="505691" cy="3117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220" y="522874"/>
            <a:ext cx="4448175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5" y="2186595"/>
            <a:ext cx="11736180" cy="44361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128" y="1595023"/>
            <a:ext cx="5317900" cy="250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1389" y="3848298"/>
            <a:ext cx="62349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Logistic Regression </a:t>
            </a:r>
          </a:p>
          <a:p>
            <a:pPr algn="ctr"/>
            <a:r>
              <a:rPr lang="en-US" sz="6000" dirty="0"/>
              <a:t>Gradient descent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62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55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1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2661" y="2401078"/>
            <a:ext cx="9144000" cy="383954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4800" dirty="0" smtClean="0"/>
              <a:t>More data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4800" dirty="0" smtClean="0"/>
              <a:t>More computational resources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4800" dirty="0" smtClean="0"/>
              <a:t>New algorithms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>
          <a:xfrm>
            <a:off x="2591511" y="861919"/>
            <a:ext cx="71722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Why is Deep Learning taking off?</a:t>
            </a:r>
          </a:p>
        </p:txBody>
      </p:sp>
    </p:spTree>
    <p:extLst>
      <p:ext uri="{BB962C8B-B14F-4D97-AF65-F5344CB8AC3E}">
        <p14:creationId xmlns:p14="http://schemas.microsoft.com/office/powerpoint/2010/main" val="62323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9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0B5F8B-88DB-4343-98AF-B8FF1548CBF8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14:cNvPr>
              <p14:cNvContentPartPr/>
              <p14:nvPr/>
            </p14:nvContentPartPr>
            <p14:xfrm>
              <a:off x="127080" y="768240"/>
              <a:ext cx="10966680" cy="5912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6D234-8DF2-4126-88DC-CE01D947B2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720" y="758880"/>
                <a:ext cx="10985400" cy="59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6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4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342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92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19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9" y="182880"/>
            <a:ext cx="11559941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2545" y="1508760"/>
            <a:ext cx="9312648" cy="4329214"/>
            <a:chOff x="105954" y="1708583"/>
            <a:chExt cx="9312648" cy="4489907"/>
          </a:xfrm>
        </p:grpSpPr>
        <p:sp>
          <p:nvSpPr>
            <p:cNvPr id="3" name="TextBox 2"/>
            <p:cNvSpPr txBox="1"/>
            <p:nvPr/>
          </p:nvSpPr>
          <p:spPr>
            <a:xfrm>
              <a:off x="106112" y="1708583"/>
              <a:ext cx="585758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J = 0, dw1 = 0, dw2 = 0, db = 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5954" y="2158841"/>
              <a:ext cx="292895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to n: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4220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985" b="-55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4642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443" t="-6757" b="-364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6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7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db = db/m 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4616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72" t="-10959" r="-1319" b="-34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14:cNvPr>
              <p14:cNvContentPartPr/>
              <p14:nvPr/>
            </p14:nvContentPartPr>
            <p14:xfrm>
              <a:off x="108000" y="1263600"/>
              <a:ext cx="11074680" cy="5029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3DD4B9-1803-46FE-A3F6-857FBFE5EB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640" y="1254240"/>
                <a:ext cx="11093400" cy="50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25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4068" y="3848298"/>
            <a:ext cx="6309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Vectorizing Logistic </a:t>
            </a:r>
          </a:p>
          <a:p>
            <a:pPr algn="ctr"/>
            <a:r>
              <a:rPr lang="en-US" sz="6000" dirty="0"/>
              <a:t>Regression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25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5682" y="1420531"/>
            <a:ext cx="3404778" cy="1214315"/>
            <a:chOff x="428775" y="1403278"/>
            <a:chExt cx="3404778" cy="1124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403278"/>
                  <a:ext cx="3404778" cy="60529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775" y="1967022"/>
                  <a:ext cx="2761461" cy="56029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581452" y="1442974"/>
            <a:ext cx="3404778" cy="1236758"/>
            <a:chOff x="4456582" y="1361728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361728"/>
                  <a:ext cx="3404778" cy="6052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582" y="1967022"/>
                  <a:ext cx="2761461" cy="5802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8787222" y="1420531"/>
            <a:ext cx="3404778" cy="1236758"/>
            <a:chOff x="8840316" y="1247663"/>
            <a:chExt cx="3404778" cy="11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247663"/>
                  <a:ext cx="3404778" cy="6052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32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𝜎</m:t>
                            </m:r>
                            <m:r>
                              <a:rPr lang="en-US" sz="3200" b="0" i="0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2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(3)</m:t>
                            </m:r>
                          </m:sup>
                        </m:sSup>
                        <m:r>
                          <a:rPr lang="en-US" sz="3200" b="0" i="0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316" y="1852957"/>
                  <a:ext cx="2761461" cy="58020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14:cNvPr>
              <p14:cNvContentPartPr/>
              <p14:nvPr/>
            </p14:nvContentPartPr>
            <p14:xfrm>
              <a:off x="95400" y="1301760"/>
              <a:ext cx="12033360" cy="5315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04820C-4095-45B8-BB36-F632BB75EF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0" y="1292400"/>
                <a:ext cx="1205208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75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36FA6DA-D40C-4294-83D4-9F198FE7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880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Vectorizing 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14:cNvPr>
              <p14:cNvContentPartPr/>
              <p14:nvPr/>
            </p14:nvContentPartPr>
            <p14:xfrm>
              <a:off x="76320" y="1193760"/>
              <a:ext cx="11049120" cy="5340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52C9CF0-820A-40DE-94D3-CB6860ACA8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0" y="1184400"/>
                <a:ext cx="11067840" cy="535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6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320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Deep learning is highly iterative process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01980" y="2280093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88471" y="5365322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38114" y="5365322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8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4572921" y="2903899"/>
            <a:ext cx="2982149" cy="3147403"/>
          </a:xfrm>
          <a:prstGeom prst="rect">
            <a:avLst/>
          </a:prstGeom>
        </p:spPr>
      </p:pic>
      <p:sp>
        <p:nvSpPr>
          <p:cNvPr id="9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4614789" y="280331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0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4596217" y="282592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11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4670343" y="2827224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7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Implementing Logistic Regression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D34-5D5D-404D-9BAC-CA9CA0D1BF6E}"/>
              </a:ext>
            </a:extLst>
          </p:cNvPr>
          <p:cNvGrpSpPr/>
          <p:nvPr/>
        </p:nvGrpSpPr>
        <p:grpSpPr>
          <a:xfrm>
            <a:off x="182880" y="1816069"/>
            <a:ext cx="9312648" cy="4715070"/>
            <a:chOff x="105954" y="1708583"/>
            <a:chExt cx="9312648" cy="48900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/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0, db = 0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9061A8B-8D63-49C1-B303-722903A92C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12" y="1708583"/>
                  <a:ext cx="5857589" cy="478801"/>
                </a:xfrm>
                <a:prstGeom prst="rect">
                  <a:avLst/>
                </a:prstGeom>
                <a:blipFill>
                  <a:blip r:embed="rId2"/>
                  <a:stretch>
                    <a:fillRect l="-1561" t="-9211" r="-937" b="-30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2D83F84-3D2F-47EF-83F9-65B394F17307}"/>
                </a:ext>
              </a:extLst>
            </p:cNvPr>
            <p:cNvSpPr txBox="1"/>
            <p:nvPr/>
          </p:nvSpPr>
          <p:spPr>
            <a:xfrm>
              <a:off x="105954" y="2158841"/>
              <a:ext cx="2928953" cy="47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i = 1 </a:t>
              </a:r>
              <a:r>
                <a:rPr lang="en-US" sz="240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to m:</a:t>
              </a:r>
              <a:endParaRPr lang="en-US" sz="2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57D88E2-E7A2-4873-8474-5E51197C2D08}"/>
                    </a:ext>
                  </a:extLst>
                </p:cNvPr>
                <p:cNvSpPr txBox="1"/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𝑏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8" y="2609098"/>
                  <a:ext cx="2898177" cy="4642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AB6CDF0-BA26-4959-A658-F6903A21B32A}"/>
                    </a:ext>
                  </a:extLst>
                </p:cNvPr>
                <p:cNvSpPr txBox="1"/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𝜎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)</m:t>
                      </m:r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061946"/>
                  <a:ext cx="2898177" cy="4642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/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𝐽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 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Courier" charset="0"/>
                          <a:cs typeface="Courier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charset="0"/>
                                          <a:ea typeface="Courier" charset="0"/>
                                          <a:cs typeface="Courier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ourier" charset="0"/>
                                      <a:cs typeface="Courier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1 −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ourier" charset="0"/>
                                          <a:cs typeface="Courier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charset="0"/>
                                              <a:ea typeface="Courier" charset="0"/>
                                              <a:cs typeface="Courier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  <a:ea typeface="Courier" charset="0"/>
                                      <a:cs typeface="Courier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12123F9-8C8B-495E-870D-601B3550C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514793"/>
                  <a:ext cx="8564535" cy="91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/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A09A55F-E590-4B7F-840C-431515EFD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3925436"/>
                  <a:ext cx="3739893" cy="877736"/>
                </a:xfrm>
                <a:prstGeom prst="rect">
                  <a:avLst/>
                </a:prstGeom>
                <a:blipFill>
                  <a:blip r:embed="rId6"/>
                  <a:stretch>
                    <a:fillRect l="-2610" t="-28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0466006E-D641-4859-8C85-7B0F7F4A049E}"/>
                    </a:ext>
                  </a:extLst>
                </p:cNvPr>
                <p:cNvSpPr txBox="1"/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7" y="4378283"/>
                  <a:ext cx="4539562" cy="957203"/>
                </a:xfrm>
                <a:prstGeom prst="rect">
                  <a:avLst/>
                </a:prstGeom>
                <a:blipFill>
                  <a:blip r:embed="rId7"/>
                  <a:stretch>
                    <a:fillRect l="-20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F7E20FA-C8E5-45D0-B0FE-27ED16F5CC73}"/>
                    </a:ext>
                  </a:extLst>
                </p:cNvPr>
                <p:cNvSpPr txBox="1"/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ourier" charset="0"/>
                                  <a:cs typeface="Courier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  <a:ea typeface="Courier" charset="0"/>
                                  <a:cs typeface="Courier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  <m:t> </m:t>
                          </m:r>
                        </m:sup>
                      </m:sSup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+=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ourier" charset="0"/>
                          <a:ea typeface="Courier" charset="0"/>
                          <a:cs typeface="Courier" charset="0"/>
                        </a:rPr>
                        <m:t>d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  <a:p>
                  <a:endParaRPr lang="en-US" sz="2400" dirty="0">
                    <a:solidFill>
                      <a:srgbClr val="0070C0"/>
                    </a:solidFill>
                    <a:latin typeface="Courier" charset="0"/>
                    <a:ea typeface="Courier" charset="0"/>
                    <a:cs typeface="Courier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4831130"/>
                  <a:ext cx="2898177" cy="957602"/>
                </a:xfrm>
                <a:prstGeom prst="rect">
                  <a:avLst/>
                </a:prstGeom>
                <a:blipFill>
                  <a:blip r:embed="rId8"/>
                  <a:stretch>
                    <a:fillRect l="-3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9B30341-A362-45A2-8488-52440F9D7C99}"/>
                    </a:ext>
                  </a:extLst>
                </p:cNvPr>
                <p:cNvSpPr txBox="1"/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 += d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sz="24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66" y="5283978"/>
                  <a:ext cx="2643860" cy="46425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56" t="-6849" b="-383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/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J = J/m,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/m,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ourier" charset="0"/>
                              <a:cs typeface="Courier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Courier" charset="0"/>
                              <a:cs typeface="Courier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/m</a:t>
                  </a:r>
                </a:p>
                <a:p>
                  <a:r>
                    <a:rPr lang="en-US" sz="2400" dirty="0" err="1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db</a:t>
                  </a:r>
                  <a:r>
                    <a:rPr lang="en-US" sz="2400" dirty="0">
                      <a:solidFill>
                        <a:srgbClr val="0070C0"/>
                      </a:solidFill>
                      <a:latin typeface="Courier" charset="0"/>
                      <a:ea typeface="Courier" charset="0"/>
                      <a:cs typeface="Courier" charset="0"/>
                    </a:rPr>
                    <a:t> = db/m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DFCB567-0DB2-419C-AF14-98DBE44FAD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54" y="5736826"/>
                  <a:ext cx="8322429" cy="861842"/>
                </a:xfrm>
                <a:prstGeom prst="rect">
                  <a:avLst/>
                </a:prstGeom>
                <a:blipFill>
                  <a:blip r:embed="rId10"/>
                  <a:stretch>
                    <a:fillRect l="-1099" t="-5147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14:cNvPr>
              <p14:cNvContentPartPr/>
              <p14:nvPr/>
            </p14:nvContentPartPr>
            <p14:xfrm>
              <a:off x="95400" y="1009800"/>
              <a:ext cx="11188800" cy="5283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091A0A-9795-4463-88DE-7204E72430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000440"/>
                <a:ext cx="11207520" cy="53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335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1308" y="3848298"/>
            <a:ext cx="543507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Networks</a:t>
            </a:r>
          </a:p>
          <a:p>
            <a:pPr algn="ctr"/>
            <a:r>
              <a:rPr lang="en-US" sz="600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85229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" y="29818"/>
            <a:ext cx="10515600" cy="92441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a Neural Network?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81119" y="3584746"/>
            <a:ext cx="3338560" cy="1669702"/>
            <a:chOff x="-12232" y="3668255"/>
            <a:chExt cx="3365030" cy="2163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3668255"/>
                  <a:ext cx="639544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4501371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5308663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>
              <a:stCxn id="457" idx="6"/>
              <a:endCxn id="458" idx="3"/>
            </p:cNvCxnSpPr>
            <p:nvPr/>
          </p:nvCxnSpPr>
          <p:spPr>
            <a:xfrm flipV="1">
              <a:off x="1448781" y="4884124"/>
              <a:ext cx="746427" cy="67140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456" idx="6"/>
              <a:endCxn id="458" idx="2"/>
            </p:cNvCxnSpPr>
            <p:nvPr/>
          </p:nvCxnSpPr>
          <p:spPr>
            <a:xfrm flipV="1">
              <a:off x="1448781" y="4758446"/>
              <a:ext cx="705935" cy="45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458" idx="6"/>
              <a:endCxn id="37" idx="1"/>
            </p:cNvCxnSpPr>
            <p:nvPr/>
          </p:nvCxnSpPr>
          <p:spPr>
            <a:xfrm>
              <a:off x="2431211" y="4758446"/>
              <a:ext cx="619597" cy="22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1172285" y="3792704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" name="Straight Arrow Connector 35"/>
            <p:cNvCxnSpPr>
              <a:stCxn id="35" idx="6"/>
              <a:endCxn id="458" idx="1"/>
            </p:cNvCxnSpPr>
            <p:nvPr/>
          </p:nvCxnSpPr>
          <p:spPr>
            <a:xfrm>
              <a:off x="1448780" y="3970438"/>
              <a:ext cx="746428" cy="6623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0807" y="4545269"/>
                  <a:ext cx="301991" cy="43088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6" name="Oval 455"/>
            <p:cNvSpPr/>
            <p:nvPr/>
          </p:nvSpPr>
          <p:spPr>
            <a:xfrm>
              <a:off x="1172286" y="4585246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7" name="Oval 456"/>
            <p:cNvSpPr/>
            <p:nvPr/>
          </p:nvSpPr>
          <p:spPr>
            <a:xfrm>
              <a:off x="1172286" y="5377790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58" name="Oval 457"/>
            <p:cNvSpPr/>
            <p:nvPr/>
          </p:nvSpPr>
          <p:spPr>
            <a:xfrm>
              <a:off x="2154716" y="4580712"/>
              <a:ext cx="276495" cy="35546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6" name="Straight Arrow Connector 465"/>
            <p:cNvCxnSpPr>
              <a:stCxn id="31" idx="3"/>
              <a:endCxn id="456" idx="3"/>
            </p:cNvCxnSpPr>
            <p:nvPr/>
          </p:nvCxnSpPr>
          <p:spPr>
            <a:xfrm flipV="1">
              <a:off x="608579" y="4888658"/>
              <a:ext cx="604199" cy="68161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Arrow Connector 466"/>
            <p:cNvCxnSpPr>
              <a:stCxn id="31" idx="3"/>
              <a:endCxn id="457" idx="2"/>
            </p:cNvCxnSpPr>
            <p:nvPr/>
          </p:nvCxnSpPr>
          <p:spPr>
            <a:xfrm flipV="1">
              <a:off x="608579" y="5555524"/>
              <a:ext cx="563707" cy="1474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31" idx="3"/>
              <a:endCxn id="35" idx="3"/>
            </p:cNvCxnSpPr>
            <p:nvPr/>
          </p:nvCxnSpPr>
          <p:spPr>
            <a:xfrm flipV="1">
              <a:off x="608579" y="4096116"/>
              <a:ext cx="604198" cy="14741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Arrow Connector 468"/>
            <p:cNvCxnSpPr>
              <a:stCxn id="30" idx="3"/>
              <a:endCxn id="456" idx="2"/>
            </p:cNvCxnSpPr>
            <p:nvPr/>
          </p:nvCxnSpPr>
          <p:spPr>
            <a:xfrm>
              <a:off x="608579" y="4762981"/>
              <a:ext cx="56370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/>
            <p:cNvCxnSpPr>
              <a:stCxn id="30" idx="3"/>
              <a:endCxn id="35" idx="3"/>
            </p:cNvCxnSpPr>
            <p:nvPr/>
          </p:nvCxnSpPr>
          <p:spPr>
            <a:xfrm flipV="1">
              <a:off x="608579" y="4096116"/>
              <a:ext cx="604197" cy="6668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/>
            <p:cNvCxnSpPr>
              <a:stCxn id="30" idx="3"/>
              <a:endCxn id="457" idx="2"/>
            </p:cNvCxnSpPr>
            <p:nvPr/>
          </p:nvCxnSpPr>
          <p:spPr>
            <a:xfrm>
              <a:off x="608579" y="4762981"/>
              <a:ext cx="563706" cy="79254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Arrow Connector 471"/>
            <p:cNvCxnSpPr>
              <a:stCxn id="29" idx="3"/>
              <a:endCxn id="35" idx="2"/>
            </p:cNvCxnSpPr>
            <p:nvPr/>
          </p:nvCxnSpPr>
          <p:spPr>
            <a:xfrm>
              <a:off x="627312" y="3929865"/>
              <a:ext cx="544973" cy="4057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Arrow Connector 472"/>
            <p:cNvCxnSpPr>
              <a:stCxn id="29" idx="3"/>
              <a:endCxn id="456" idx="1"/>
            </p:cNvCxnSpPr>
            <p:nvPr/>
          </p:nvCxnSpPr>
          <p:spPr>
            <a:xfrm>
              <a:off x="627312" y="3929865"/>
              <a:ext cx="585465" cy="7074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Arrow Connector 473"/>
            <p:cNvCxnSpPr>
              <a:stCxn id="29" idx="3"/>
              <a:endCxn id="457" idx="1"/>
            </p:cNvCxnSpPr>
            <p:nvPr/>
          </p:nvCxnSpPr>
          <p:spPr>
            <a:xfrm>
              <a:off x="627312" y="3929865"/>
              <a:ext cx="585465" cy="14999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5" name="Group 704"/>
          <p:cNvGrpSpPr/>
          <p:nvPr/>
        </p:nvGrpSpPr>
        <p:grpSpPr>
          <a:xfrm>
            <a:off x="3407309" y="2107560"/>
            <a:ext cx="2767859" cy="1545460"/>
            <a:chOff x="5638999" y="1337808"/>
            <a:chExt cx="2767859" cy="1545460"/>
          </a:xfrm>
        </p:grpSpPr>
        <p:sp>
          <p:nvSpPr>
            <p:cNvPr id="625" name="TextBox 624"/>
            <p:cNvSpPr txBox="1"/>
            <p:nvPr/>
          </p:nvSpPr>
          <p:spPr>
            <a:xfrm>
              <a:off x="5657858" y="1337808"/>
              <a:ext cx="3645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626" name="TextBox 625"/>
            <p:cNvSpPr txBox="1"/>
            <p:nvPr/>
          </p:nvSpPr>
          <p:spPr>
            <a:xfrm>
              <a:off x="5638999" y="191048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w</a:t>
              </a:r>
            </a:p>
          </p:txBody>
        </p:sp>
        <p:sp>
          <p:nvSpPr>
            <p:cNvPr id="627" name="TextBox 626"/>
            <p:cNvSpPr txBox="1"/>
            <p:nvPr/>
          </p:nvSpPr>
          <p:spPr>
            <a:xfrm>
              <a:off x="5687701" y="2483158"/>
              <a:ext cx="334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b</a:t>
              </a:r>
            </a:p>
          </p:txBody>
        </p:sp>
        <p:cxnSp>
          <p:nvCxnSpPr>
            <p:cNvPr id="628" name="Straight Arrow Connector 627"/>
            <p:cNvCxnSpPr>
              <a:stCxn id="625" idx="3"/>
              <a:endCxn id="633" idx="1"/>
            </p:cNvCxnSpPr>
            <p:nvPr/>
          </p:nvCxnSpPr>
          <p:spPr>
            <a:xfrm>
              <a:off x="6022437" y="1537863"/>
              <a:ext cx="634506" cy="587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Straight Arrow Connector 628"/>
            <p:cNvCxnSpPr>
              <a:stCxn id="627" idx="3"/>
              <a:endCxn id="633" idx="1"/>
            </p:cNvCxnSpPr>
            <p:nvPr/>
          </p:nvCxnSpPr>
          <p:spPr>
            <a:xfrm flipV="1">
              <a:off x="6022437" y="2125619"/>
              <a:ext cx="634506" cy="55759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Straight Arrow Connector 629"/>
            <p:cNvCxnSpPr>
              <a:stCxn id="626" idx="3"/>
              <a:endCxn id="633" idx="1"/>
            </p:cNvCxnSpPr>
            <p:nvPr/>
          </p:nvCxnSpPr>
          <p:spPr>
            <a:xfrm>
              <a:off x="6022437" y="2110538"/>
              <a:ext cx="634506" cy="150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3" name="TextBox 632"/>
                <p:cNvSpPr txBox="1"/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3" name="TextBox 6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943" y="1935054"/>
                  <a:ext cx="1749915" cy="3811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6" name="Group 705"/>
          <p:cNvGrpSpPr/>
          <p:nvPr/>
        </p:nvGrpSpPr>
        <p:grpSpPr>
          <a:xfrm>
            <a:off x="6175170" y="2704806"/>
            <a:ext cx="1486151" cy="369332"/>
            <a:chOff x="8632187" y="1935054"/>
            <a:chExt cx="1864664" cy="369332"/>
          </a:xfrm>
        </p:grpSpPr>
        <p:cxnSp>
          <p:nvCxnSpPr>
            <p:cNvPr id="639" name="Straight Arrow Connector 638"/>
            <p:cNvCxnSpPr>
              <a:cxnSpLocks/>
              <a:stCxn id="633" idx="3"/>
              <a:endCxn id="645" idx="1"/>
            </p:cNvCxnSpPr>
            <p:nvPr/>
          </p:nvCxnSpPr>
          <p:spPr>
            <a:xfrm flipV="1">
              <a:off x="8632187" y="2119720"/>
              <a:ext cx="278236" cy="58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/>
                <p:cNvSpPr txBox="1"/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5" name="TextBox 6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0423" y="1935054"/>
                  <a:ext cx="1586428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7" name="Group 706"/>
          <p:cNvGrpSpPr/>
          <p:nvPr/>
        </p:nvGrpSpPr>
        <p:grpSpPr>
          <a:xfrm>
            <a:off x="7661318" y="2704807"/>
            <a:ext cx="1282288" cy="369332"/>
            <a:chOff x="11143617" y="1830544"/>
            <a:chExt cx="1436617" cy="386497"/>
          </a:xfrm>
        </p:grpSpPr>
        <p:cxnSp>
          <p:nvCxnSpPr>
            <p:cNvPr id="646" name="Straight Arrow Connector 645"/>
            <p:cNvCxnSpPr>
              <a:cxnSpLocks/>
              <a:stCxn id="645" idx="3"/>
              <a:endCxn id="647" idx="1"/>
            </p:cNvCxnSpPr>
            <p:nvPr/>
          </p:nvCxnSpPr>
          <p:spPr>
            <a:xfrm>
              <a:off x="11143617" y="2023791"/>
              <a:ext cx="249889" cy="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/>
                <p:cNvSpPr txBox="1"/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7" name="TextBox 6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507" y="1830544"/>
                  <a:ext cx="1186727" cy="386497"/>
                </a:xfrm>
                <a:prstGeom prst="rect">
                  <a:avLst/>
                </a:prstGeom>
                <a:blipFill>
                  <a:blip r:embed="rId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6" name="Group 885"/>
          <p:cNvGrpSpPr/>
          <p:nvPr/>
        </p:nvGrpSpPr>
        <p:grpSpPr>
          <a:xfrm>
            <a:off x="1526473" y="4933601"/>
            <a:ext cx="748548" cy="1652110"/>
            <a:chOff x="3045259" y="3832282"/>
            <a:chExt cx="748548" cy="1382442"/>
          </a:xfrm>
        </p:grpSpPr>
        <p:sp>
          <p:nvSpPr>
            <p:cNvPr id="709" name="TextBox 708"/>
            <p:cNvSpPr txBox="1"/>
            <p:nvPr/>
          </p:nvSpPr>
          <p:spPr>
            <a:xfrm>
              <a:off x="3340591" y="3832282"/>
              <a:ext cx="357177" cy="334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  <a:endParaRPr lang="en-US" sz="1400" i="1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0" name="TextBox 709"/>
                <p:cNvSpPr txBox="1"/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0" name="TextBox 7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259" y="4357366"/>
                  <a:ext cx="632077" cy="345854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1" name="TextBox 710"/>
                <p:cNvSpPr txBox="1"/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11" name="TextBox 7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1514" y="4868870"/>
                  <a:ext cx="652293" cy="3458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7" name="Group 886"/>
          <p:cNvGrpSpPr/>
          <p:nvPr/>
        </p:nvGrpSpPr>
        <p:grpSpPr>
          <a:xfrm>
            <a:off x="2158553" y="5133658"/>
            <a:ext cx="2522574" cy="1198661"/>
            <a:chOff x="2553001" y="4094933"/>
            <a:chExt cx="2522574" cy="1003015"/>
          </a:xfrm>
        </p:grpSpPr>
        <p:cxnSp>
          <p:nvCxnSpPr>
            <p:cNvPr id="712" name="Straight Arrow Connector 711"/>
            <p:cNvCxnSpPr>
              <a:cxnSpLocks/>
              <a:stCxn id="709" idx="3"/>
              <a:endCxn id="715" idx="1"/>
            </p:cNvCxnSpPr>
            <p:nvPr/>
          </p:nvCxnSpPr>
          <p:spPr>
            <a:xfrm>
              <a:off x="2573430" y="4094933"/>
              <a:ext cx="325175" cy="5425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Arrow Connector 712"/>
            <p:cNvCxnSpPr>
              <a:cxnSpLocks/>
              <a:endCxn id="715" idx="1"/>
            </p:cNvCxnSpPr>
            <p:nvPr/>
          </p:nvCxnSpPr>
          <p:spPr>
            <a:xfrm flipV="1">
              <a:off x="2582244" y="4637478"/>
              <a:ext cx="316361" cy="46047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Arrow Connector 713"/>
            <p:cNvCxnSpPr>
              <a:cxnSpLocks/>
              <a:endCxn id="715" idx="1"/>
            </p:cNvCxnSpPr>
            <p:nvPr/>
          </p:nvCxnSpPr>
          <p:spPr>
            <a:xfrm>
              <a:off x="2553001" y="4632424"/>
              <a:ext cx="345604" cy="50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5" name="TextBox 714"/>
                <p:cNvSpPr txBox="1"/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5" name="TextBox 7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8605" y="4478017"/>
                  <a:ext cx="2176970" cy="31892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2" name="Group 881"/>
          <p:cNvGrpSpPr/>
          <p:nvPr/>
        </p:nvGrpSpPr>
        <p:grpSpPr>
          <a:xfrm>
            <a:off x="4681127" y="5593840"/>
            <a:ext cx="1731721" cy="381130"/>
            <a:chOff x="5506298" y="4329125"/>
            <a:chExt cx="1570874" cy="573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8" name="TextBox 717"/>
                <p:cNvSpPr txBox="1"/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8" name="TextBox 7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1456" y="4329125"/>
                  <a:ext cx="1375716" cy="573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797" b="-1093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2" name="Straight Arrow Connector 781"/>
            <p:cNvCxnSpPr>
              <a:cxnSpLocks/>
              <a:stCxn id="715" idx="3"/>
              <a:endCxn id="718" idx="1"/>
            </p:cNvCxnSpPr>
            <p:nvPr/>
          </p:nvCxnSpPr>
          <p:spPr>
            <a:xfrm>
              <a:off x="5506298" y="4612163"/>
              <a:ext cx="195158" cy="35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3" name="Group 882"/>
          <p:cNvGrpSpPr/>
          <p:nvPr/>
        </p:nvGrpSpPr>
        <p:grpSpPr>
          <a:xfrm>
            <a:off x="6412850" y="5593841"/>
            <a:ext cx="2648679" cy="392993"/>
            <a:chOff x="7306701" y="4370813"/>
            <a:chExt cx="1913910" cy="562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5" name="TextBox 724"/>
                <p:cNvSpPr txBox="1"/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5" name="TextBox 7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609" y="4370813"/>
                  <a:ext cx="1770002" cy="56253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9" name="Straight Arrow Connector 788"/>
            <p:cNvCxnSpPr>
              <a:stCxn id="718" idx="3"/>
              <a:endCxn id="725" idx="1"/>
            </p:cNvCxnSpPr>
            <p:nvPr/>
          </p:nvCxnSpPr>
          <p:spPr>
            <a:xfrm>
              <a:off x="7306701" y="4643588"/>
              <a:ext cx="143908" cy="849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4" name="Group 883"/>
          <p:cNvGrpSpPr/>
          <p:nvPr/>
        </p:nvGrpSpPr>
        <p:grpSpPr>
          <a:xfrm>
            <a:off x="9061527" y="5585431"/>
            <a:ext cx="1798163" cy="381130"/>
            <a:chOff x="9080539" y="4384892"/>
            <a:chExt cx="1798163" cy="31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2" name="TextBox 721"/>
                <p:cNvSpPr txBox="1"/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2" name="TextBox 7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9992" y="4384892"/>
                  <a:ext cx="1638710" cy="31891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0" name="Straight Arrow Connector 789"/>
            <p:cNvCxnSpPr>
              <a:stCxn id="725" idx="3"/>
              <a:endCxn id="722" idx="1"/>
            </p:cNvCxnSpPr>
            <p:nvPr/>
          </p:nvCxnSpPr>
          <p:spPr>
            <a:xfrm flipV="1">
              <a:off x="9080539" y="4544351"/>
              <a:ext cx="159453" cy="120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5" name="Group 884"/>
          <p:cNvGrpSpPr/>
          <p:nvPr/>
        </p:nvGrpSpPr>
        <p:grpSpPr>
          <a:xfrm>
            <a:off x="10859690" y="5593840"/>
            <a:ext cx="1185902" cy="381130"/>
            <a:chOff x="10814722" y="4384895"/>
            <a:chExt cx="1185902" cy="3189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1" name="TextBox 780"/>
                <p:cNvSpPr txBox="1"/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1" name="TextBox 7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306" y="4384895"/>
                  <a:ext cx="1002318" cy="3189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t="-87500" r="-15663" b="-114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1" name="Straight Arrow Connector 790"/>
            <p:cNvCxnSpPr>
              <a:stCxn id="722" idx="3"/>
              <a:endCxn id="781" idx="1"/>
            </p:cNvCxnSpPr>
            <p:nvPr/>
          </p:nvCxnSpPr>
          <p:spPr>
            <a:xfrm>
              <a:off x="10814722" y="4537319"/>
              <a:ext cx="183584" cy="703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81119" y="743492"/>
            <a:ext cx="3330678" cy="1792026"/>
            <a:chOff x="-12232" y="1190818"/>
            <a:chExt cx="3330678" cy="1792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190818"/>
                  <a:ext cx="612539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1825221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232" y="2459624"/>
                  <a:ext cx="620811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>
              <a:stCxn id="4" idx="3"/>
              <a:endCxn id="71" idx="1"/>
            </p:cNvCxnSpPr>
            <p:nvPr/>
          </p:nvCxnSpPr>
          <p:spPr>
            <a:xfrm>
              <a:off x="600307" y="1452428"/>
              <a:ext cx="1199867" cy="5287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71" idx="2"/>
            </p:cNvCxnSpPr>
            <p:nvPr/>
          </p:nvCxnSpPr>
          <p:spPr>
            <a:xfrm flipV="1">
              <a:off x="608579" y="2078135"/>
              <a:ext cx="1152546" cy="869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7" idx="3"/>
              <a:endCxn id="71" idx="3"/>
            </p:cNvCxnSpPr>
            <p:nvPr/>
          </p:nvCxnSpPr>
          <p:spPr>
            <a:xfrm flipV="1">
              <a:off x="608579" y="2175122"/>
              <a:ext cx="1191595" cy="54611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1" idx="6"/>
              <a:endCxn id="19" idx="1"/>
            </p:cNvCxnSpPr>
            <p:nvPr/>
          </p:nvCxnSpPr>
          <p:spPr>
            <a:xfrm flipV="1">
              <a:off x="2027765" y="2073758"/>
              <a:ext cx="881706" cy="437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470" y="1815583"/>
                  <a:ext cx="408976" cy="51634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/>
            <p:cNvSpPr/>
            <p:nvPr/>
          </p:nvSpPr>
          <p:spPr>
            <a:xfrm>
              <a:off x="1761125" y="1940975"/>
              <a:ext cx="26664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28782D-C70B-49CE-A7D9-EC4F4AF497F6}"/>
              </a:ext>
            </a:extLst>
          </p:cNvPr>
          <p:cNvGrpSpPr/>
          <p:nvPr/>
        </p:nvGrpSpPr>
        <p:grpSpPr>
          <a:xfrm>
            <a:off x="5560419" y="5790338"/>
            <a:ext cx="1051587" cy="1121031"/>
            <a:chOff x="5560419" y="5790338"/>
            <a:chExt cx="1051587" cy="11210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/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4A257ED5-1F3A-4D87-98A1-9008F806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419" y="6133181"/>
                  <a:ext cx="689984" cy="41331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/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</m:oMath>
                    </m:oMathPara>
                  </a14:m>
                  <a:endParaRPr lang="en-US" sz="20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51669C1-88F8-4A8A-99B9-325AA0DF1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109" y="6498051"/>
                  <a:ext cx="652294" cy="413318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A134003-E4FA-49E1-8492-76C5A1671BF3}"/>
                </a:ext>
              </a:extLst>
            </p:cNvPr>
            <p:cNvCxnSpPr>
              <a:cxnSpLocks/>
              <a:stCxn id="126" idx="3"/>
              <a:endCxn id="725" idx="1"/>
            </p:cNvCxnSpPr>
            <p:nvPr/>
          </p:nvCxnSpPr>
          <p:spPr>
            <a:xfrm flipV="1">
              <a:off x="6250403" y="5790338"/>
              <a:ext cx="361603" cy="5495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EDBFDCA-A50F-402F-95DB-C9A99F2B4135}"/>
                </a:ext>
              </a:extLst>
            </p:cNvPr>
            <p:cNvCxnSpPr>
              <a:cxnSpLocks/>
              <a:stCxn id="127" idx="3"/>
              <a:endCxn id="725" idx="1"/>
            </p:cNvCxnSpPr>
            <p:nvPr/>
          </p:nvCxnSpPr>
          <p:spPr>
            <a:xfrm flipV="1">
              <a:off x="6250403" y="5790338"/>
              <a:ext cx="361603" cy="91437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14:cNvPr>
              <p14:cNvContentPartPr/>
              <p14:nvPr/>
            </p14:nvContentPartPr>
            <p14:xfrm>
              <a:off x="1301760" y="1536840"/>
              <a:ext cx="10293840" cy="521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5719B02-EE83-45C0-A2D2-B625762D80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2400" y="1527480"/>
                <a:ext cx="1031256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08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69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60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7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Activation functions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038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9594" y="3694186"/>
            <a:ext cx="66985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do you </a:t>
            </a:r>
          </a:p>
          <a:p>
            <a:pPr algn="ctr"/>
            <a:r>
              <a:rPr lang="en-US" sz="6000" dirty="0"/>
              <a:t>need non-linear</a:t>
            </a:r>
          </a:p>
          <a:p>
            <a:pPr algn="ctr"/>
            <a:r>
              <a:rPr lang="en-US" sz="6000" dirty="0"/>
              <a:t>activation functions?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4645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33" y="70829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Activation function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7411" y="3851950"/>
            <a:ext cx="3784377" cy="2772298"/>
            <a:chOff x="663540" y="3845802"/>
            <a:chExt cx="3784377" cy="2772298"/>
          </a:xfrm>
        </p:grpSpPr>
        <p:grpSp>
          <p:nvGrpSpPr>
            <p:cNvPr id="4" name="Group 3"/>
            <p:cNvGrpSpPr/>
            <p:nvPr/>
          </p:nvGrpSpPr>
          <p:grpSpPr>
            <a:xfrm>
              <a:off x="1099886" y="4461933"/>
              <a:ext cx="3348031" cy="2156167"/>
              <a:chOff x="7572605" y="1318041"/>
              <a:chExt cx="3348031" cy="1961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318041"/>
                    <a:ext cx="2989857" cy="4190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1832262"/>
                    <a:ext cx="2524024" cy="41903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346483"/>
                    <a:ext cx="3348031" cy="4190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i="1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2605" y="2860704"/>
                    <a:ext cx="2524024" cy="41903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TextBox 8"/>
            <p:cNvSpPr txBox="1"/>
            <p:nvPr/>
          </p:nvSpPr>
          <p:spPr>
            <a:xfrm>
              <a:off x="663540" y="3845802"/>
              <a:ext cx="19864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Given  x: </a:t>
              </a:r>
            </a:p>
          </p:txBody>
        </p:sp>
      </p:grpSp>
      <p:grpSp>
        <p:nvGrpSpPr>
          <p:cNvPr id="482" name="Group 481"/>
          <p:cNvGrpSpPr/>
          <p:nvPr/>
        </p:nvGrpSpPr>
        <p:grpSpPr>
          <a:xfrm>
            <a:off x="702527" y="1418581"/>
            <a:ext cx="4738903" cy="2105670"/>
            <a:chOff x="702527" y="1418581"/>
            <a:chExt cx="4155223" cy="2105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3" name="TextBox 482"/>
                <p:cNvSpPr txBox="1"/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1418581"/>
                  <a:ext cx="540785" cy="651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4" name="TextBox 483"/>
                <p:cNvSpPr txBox="1"/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145458"/>
                  <a:ext cx="528130" cy="6519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/>
                <p:cNvSpPr txBox="1"/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27" y="2872334"/>
                  <a:ext cx="541218" cy="65191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6" name="Straight Arrow Connector 485"/>
            <p:cNvCxnSpPr>
              <a:stCxn id="498" idx="6"/>
              <a:endCxn id="499" idx="2"/>
            </p:cNvCxnSpPr>
            <p:nvPr/>
          </p:nvCxnSpPr>
          <p:spPr>
            <a:xfrm flipV="1">
              <a:off x="2574163" y="2460559"/>
              <a:ext cx="513359" cy="7134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/>
            <p:cNvCxnSpPr>
              <a:stCxn id="497" idx="6"/>
              <a:endCxn id="499" idx="2"/>
            </p:cNvCxnSpPr>
            <p:nvPr/>
          </p:nvCxnSpPr>
          <p:spPr>
            <a:xfrm>
              <a:off x="2574163" y="2460560"/>
              <a:ext cx="513359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/>
            <p:cNvCxnSpPr/>
            <p:nvPr/>
          </p:nvCxnSpPr>
          <p:spPr>
            <a:xfrm>
              <a:off x="3636299" y="2469304"/>
              <a:ext cx="846433" cy="846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Oval 488"/>
            <p:cNvSpPr/>
            <p:nvPr/>
          </p:nvSpPr>
          <p:spPr>
            <a:xfrm>
              <a:off x="2028976" y="1441721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0" name="Straight Arrow Connector 489"/>
            <p:cNvCxnSpPr>
              <a:stCxn id="494" idx="6"/>
              <a:endCxn id="499" idx="2"/>
            </p:cNvCxnSpPr>
            <p:nvPr/>
          </p:nvCxnSpPr>
          <p:spPr>
            <a:xfrm>
              <a:off x="2574163" y="1748214"/>
              <a:ext cx="513359" cy="71234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1" name="TextBox 490"/>
                <p:cNvSpPr txBox="1"/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142" y="2310144"/>
                  <a:ext cx="378608" cy="40642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2" name="Oval 491"/>
            <p:cNvSpPr/>
            <p:nvPr/>
          </p:nvSpPr>
          <p:spPr>
            <a:xfrm>
              <a:off x="2028976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3" name="Oval 492"/>
            <p:cNvSpPr/>
            <p:nvPr/>
          </p:nvSpPr>
          <p:spPr>
            <a:xfrm>
              <a:off x="2028976" y="2866412"/>
              <a:ext cx="545187" cy="61523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4" name="Oval 493"/>
            <p:cNvSpPr/>
            <p:nvPr/>
          </p:nvSpPr>
          <p:spPr>
            <a:xfrm>
              <a:off x="3087522" y="2154066"/>
              <a:ext cx="545187" cy="61298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5" name="Straight Arrow Connector 494"/>
            <p:cNvCxnSpPr>
              <a:stCxn id="490" idx="3"/>
              <a:endCxn id="497" idx="2"/>
            </p:cNvCxnSpPr>
            <p:nvPr/>
          </p:nvCxnSpPr>
          <p:spPr>
            <a:xfrm flipV="1">
              <a:off x="1243745" y="2460559"/>
              <a:ext cx="785231" cy="7377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Arrow Connector 495"/>
            <p:cNvCxnSpPr>
              <a:stCxn id="490" idx="3"/>
              <a:endCxn id="498" idx="2"/>
            </p:cNvCxnSpPr>
            <p:nvPr/>
          </p:nvCxnSpPr>
          <p:spPr>
            <a:xfrm flipV="1">
              <a:off x="1243745" y="3174027"/>
              <a:ext cx="785230" cy="242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496"/>
            <p:cNvCxnSpPr>
              <a:stCxn id="490" idx="3"/>
              <a:endCxn id="494" idx="2"/>
            </p:cNvCxnSpPr>
            <p:nvPr/>
          </p:nvCxnSpPr>
          <p:spPr>
            <a:xfrm flipV="1">
              <a:off x="1243745" y="1748214"/>
              <a:ext cx="785231" cy="14500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Arrow Connector 497"/>
            <p:cNvCxnSpPr>
              <a:stCxn id="489" idx="3"/>
              <a:endCxn id="497" idx="2"/>
            </p:cNvCxnSpPr>
            <p:nvPr/>
          </p:nvCxnSpPr>
          <p:spPr>
            <a:xfrm flipV="1">
              <a:off x="1230657" y="2460560"/>
              <a:ext cx="798320" cy="1085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489" idx="3"/>
              <a:endCxn id="494" idx="2"/>
            </p:cNvCxnSpPr>
            <p:nvPr/>
          </p:nvCxnSpPr>
          <p:spPr>
            <a:xfrm flipV="1">
              <a:off x="1230657" y="1748215"/>
              <a:ext cx="798320" cy="72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Arrow Connector 499"/>
            <p:cNvCxnSpPr>
              <a:stCxn id="489" idx="3"/>
              <a:endCxn id="498" idx="2"/>
            </p:cNvCxnSpPr>
            <p:nvPr/>
          </p:nvCxnSpPr>
          <p:spPr>
            <a:xfrm>
              <a:off x="1230657" y="2471417"/>
              <a:ext cx="798320" cy="7026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488" idx="3"/>
              <a:endCxn id="494" idx="2"/>
            </p:cNvCxnSpPr>
            <p:nvPr/>
          </p:nvCxnSpPr>
          <p:spPr>
            <a:xfrm>
              <a:off x="1243312" y="1744539"/>
              <a:ext cx="785663" cy="367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501"/>
            <p:cNvCxnSpPr>
              <a:stCxn id="488" idx="3"/>
              <a:endCxn id="497" idx="2"/>
            </p:cNvCxnSpPr>
            <p:nvPr/>
          </p:nvCxnSpPr>
          <p:spPr>
            <a:xfrm>
              <a:off x="1243312" y="1744540"/>
              <a:ext cx="785664" cy="71601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Arrow Connector 502"/>
            <p:cNvCxnSpPr>
              <a:stCxn id="488" idx="3"/>
              <a:endCxn id="498" idx="2"/>
            </p:cNvCxnSpPr>
            <p:nvPr/>
          </p:nvCxnSpPr>
          <p:spPr>
            <a:xfrm>
              <a:off x="1243312" y="1744540"/>
              <a:ext cx="785664" cy="142948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14:cNvPr>
              <p14:cNvContentPartPr/>
              <p14:nvPr/>
            </p14:nvContentPartPr>
            <p14:xfrm>
              <a:off x="457200" y="1009800"/>
              <a:ext cx="11709720" cy="551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F90111-4EBA-4788-94F8-ED3B6602A9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840" y="1000440"/>
                <a:ext cx="11728440" cy="55306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/>
          <p:cNvSpPr/>
          <p:nvPr/>
        </p:nvSpPr>
        <p:spPr>
          <a:xfrm>
            <a:off x="4343400" y="3524251"/>
            <a:ext cx="3048000" cy="6251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79" y="0"/>
            <a:ext cx="865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641" y="-6087"/>
            <a:ext cx="10515600" cy="1325563"/>
          </a:xfrm>
        </p:spPr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8608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86600"/>
              <a:chOff x="3728015" y="1840172"/>
              <a:chExt cx="2437655" cy="1786600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817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716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86600"/>
                <a:chOff x="3728015" y="1840172"/>
                <a:chExt cx="2437655" cy="1786600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7063"/>
                  <a:ext cx="1980453" cy="30810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36918"/>
                  <a:ext cx="1980452" cy="3081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8175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716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6146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8175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7063"/>
                  <a:ext cx="1980453" cy="89795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7208"/>
                  <a:ext cx="1980455" cy="89795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7208"/>
                  <a:ext cx="1980455" cy="1487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94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69862" y="3848298"/>
            <a:ext cx="69980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Building blocks of </a:t>
            </a:r>
          </a:p>
          <a:p>
            <a:pPr algn="ctr"/>
            <a:r>
              <a:rPr lang="en-US" sz="6000" dirty="0"/>
              <a:t>deep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6ED23-FA81-426A-947D-30C16FDD32A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357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p:grpSp>
        <p:nvGrpSpPr>
          <p:cNvPr id="265" name="Group 264"/>
          <p:cNvGrpSpPr/>
          <p:nvPr/>
        </p:nvGrpSpPr>
        <p:grpSpPr>
          <a:xfrm>
            <a:off x="485626" y="1178910"/>
            <a:ext cx="4768299" cy="1992199"/>
            <a:chOff x="3306318" y="1300092"/>
            <a:chExt cx="6214343" cy="2398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300092"/>
                  <a:ext cx="500301" cy="51957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762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9" y="1922787"/>
                  <a:ext cx="50030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49" b="-5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2549123"/>
                  <a:ext cx="50030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349"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/>
            <p:cNvSpPr/>
            <p:nvPr/>
          </p:nvSpPr>
          <p:spPr>
            <a:xfrm>
              <a:off x="688222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/>
            <p:cNvSpPr/>
            <p:nvPr/>
          </p:nvSpPr>
          <p:spPr>
            <a:xfrm>
              <a:off x="688222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/>
            <p:cNvSpPr/>
            <p:nvPr/>
          </p:nvSpPr>
          <p:spPr>
            <a:xfrm>
              <a:off x="6882229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/>
            <p:cNvSpPr/>
            <p:nvPr/>
          </p:nvSpPr>
          <p:spPr>
            <a:xfrm>
              <a:off x="4603610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Oval 10"/>
            <p:cNvSpPr/>
            <p:nvPr/>
          </p:nvSpPr>
          <p:spPr>
            <a:xfrm>
              <a:off x="460361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Oval 11"/>
            <p:cNvSpPr/>
            <p:nvPr/>
          </p:nvSpPr>
          <p:spPr>
            <a:xfrm>
              <a:off x="4599342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Oval 12"/>
            <p:cNvSpPr/>
            <p:nvPr/>
          </p:nvSpPr>
          <p:spPr>
            <a:xfrm>
              <a:off x="4599342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8026964" y="2372627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" name="Straight Arrow Connector 17"/>
            <p:cNvCxnSpPr>
              <a:stCxn id="15" idx="6"/>
              <a:endCxn id="19" idx="1"/>
            </p:cNvCxnSpPr>
            <p:nvPr/>
          </p:nvCxnSpPr>
          <p:spPr>
            <a:xfrm flipV="1">
              <a:off x="8378977" y="2505732"/>
              <a:ext cx="66288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861" y="2254160"/>
                  <a:ext cx="478800" cy="5031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Oval 35"/>
            <p:cNvSpPr/>
            <p:nvPr/>
          </p:nvSpPr>
          <p:spPr>
            <a:xfrm>
              <a:off x="5742919" y="204630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/>
            <p:cNvSpPr/>
            <p:nvPr/>
          </p:nvSpPr>
          <p:spPr>
            <a:xfrm>
              <a:off x="5742920" y="267251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5742920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42919" y="142009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2" name="Oval 81"/>
            <p:cNvSpPr/>
            <p:nvPr/>
          </p:nvSpPr>
          <p:spPr>
            <a:xfrm>
              <a:off x="6882229" y="3298722"/>
              <a:ext cx="352014" cy="28309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318" y="3175459"/>
                  <a:ext cx="50030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49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>
              <a:stCxn id="38" idx="6"/>
              <a:endCxn id="82" idx="2"/>
            </p:cNvCxnSpPr>
            <p:nvPr/>
          </p:nvCxnSpPr>
          <p:spPr>
            <a:xfrm>
              <a:off x="6094934" y="344027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10" idx="6"/>
              <a:endCxn id="36" idx="2"/>
            </p:cNvCxnSpPr>
            <p:nvPr/>
          </p:nvCxnSpPr>
          <p:spPr>
            <a:xfrm>
              <a:off x="4955624" y="218785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12" idx="6"/>
              <a:endCxn id="38" idx="2"/>
            </p:cNvCxnSpPr>
            <p:nvPr/>
          </p:nvCxnSpPr>
          <p:spPr>
            <a:xfrm>
              <a:off x="4951356" y="3440271"/>
              <a:ext cx="791564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36" idx="6"/>
              <a:endCxn id="8" idx="2"/>
            </p:cNvCxnSpPr>
            <p:nvPr/>
          </p:nvCxnSpPr>
          <p:spPr>
            <a:xfrm>
              <a:off x="6094933" y="218785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13" idx="6"/>
              <a:endCxn id="39" idx="2"/>
            </p:cNvCxnSpPr>
            <p:nvPr/>
          </p:nvCxnSpPr>
          <p:spPr>
            <a:xfrm>
              <a:off x="4951356" y="1561641"/>
              <a:ext cx="791563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11" idx="6"/>
              <a:endCxn id="37" idx="2"/>
            </p:cNvCxnSpPr>
            <p:nvPr/>
          </p:nvCxnSpPr>
          <p:spPr>
            <a:xfrm>
              <a:off x="4955624" y="281406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37" idx="6"/>
              <a:endCxn id="9" idx="2"/>
            </p:cNvCxnSpPr>
            <p:nvPr/>
          </p:nvCxnSpPr>
          <p:spPr>
            <a:xfrm>
              <a:off x="6094934" y="2814061"/>
              <a:ext cx="787295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39" idx="6"/>
              <a:endCxn id="7" idx="2"/>
            </p:cNvCxnSpPr>
            <p:nvPr/>
          </p:nvCxnSpPr>
          <p:spPr>
            <a:xfrm>
              <a:off x="6094933" y="1561641"/>
              <a:ext cx="78729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3" idx="6"/>
              <a:endCxn id="36" idx="2"/>
            </p:cNvCxnSpPr>
            <p:nvPr/>
          </p:nvCxnSpPr>
          <p:spPr>
            <a:xfrm>
              <a:off x="4951356" y="1561641"/>
              <a:ext cx="791563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" idx="6"/>
              <a:endCxn id="37" idx="2"/>
            </p:cNvCxnSpPr>
            <p:nvPr/>
          </p:nvCxnSpPr>
          <p:spPr>
            <a:xfrm>
              <a:off x="4955624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" idx="6"/>
              <a:endCxn id="38" idx="2"/>
            </p:cNvCxnSpPr>
            <p:nvPr/>
          </p:nvCxnSpPr>
          <p:spPr>
            <a:xfrm>
              <a:off x="4955624" y="281406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" idx="6"/>
              <a:endCxn id="37" idx="2"/>
            </p:cNvCxnSpPr>
            <p:nvPr/>
          </p:nvCxnSpPr>
          <p:spPr>
            <a:xfrm>
              <a:off x="4951356" y="1561641"/>
              <a:ext cx="791564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3" idx="6"/>
              <a:endCxn id="38" idx="2"/>
            </p:cNvCxnSpPr>
            <p:nvPr/>
          </p:nvCxnSpPr>
          <p:spPr>
            <a:xfrm>
              <a:off x="4951356" y="1561641"/>
              <a:ext cx="791564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0" idx="6"/>
              <a:endCxn id="39" idx="2"/>
            </p:cNvCxnSpPr>
            <p:nvPr/>
          </p:nvCxnSpPr>
          <p:spPr>
            <a:xfrm flipV="1">
              <a:off x="4955624" y="156164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0" idx="6"/>
              <a:endCxn id="38" idx="2"/>
            </p:cNvCxnSpPr>
            <p:nvPr/>
          </p:nvCxnSpPr>
          <p:spPr>
            <a:xfrm>
              <a:off x="4955624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1" idx="6"/>
              <a:endCxn id="39" idx="2"/>
            </p:cNvCxnSpPr>
            <p:nvPr/>
          </p:nvCxnSpPr>
          <p:spPr>
            <a:xfrm flipV="1">
              <a:off x="495562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" idx="6"/>
              <a:endCxn id="36" idx="2"/>
            </p:cNvCxnSpPr>
            <p:nvPr/>
          </p:nvCxnSpPr>
          <p:spPr>
            <a:xfrm flipV="1">
              <a:off x="495562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" idx="6"/>
              <a:endCxn id="37" idx="2"/>
            </p:cNvCxnSpPr>
            <p:nvPr/>
          </p:nvCxnSpPr>
          <p:spPr>
            <a:xfrm flipV="1">
              <a:off x="4951356" y="2814061"/>
              <a:ext cx="791564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stCxn id="12" idx="6"/>
              <a:endCxn id="36" idx="2"/>
            </p:cNvCxnSpPr>
            <p:nvPr/>
          </p:nvCxnSpPr>
          <p:spPr>
            <a:xfrm flipV="1">
              <a:off x="4951356" y="2187851"/>
              <a:ext cx="791563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2" idx="6"/>
              <a:endCxn id="39" idx="2"/>
            </p:cNvCxnSpPr>
            <p:nvPr/>
          </p:nvCxnSpPr>
          <p:spPr>
            <a:xfrm flipV="1">
              <a:off x="4951356" y="1561641"/>
              <a:ext cx="791563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36" idx="6"/>
              <a:endCxn id="7" idx="2"/>
            </p:cNvCxnSpPr>
            <p:nvPr/>
          </p:nvCxnSpPr>
          <p:spPr>
            <a:xfrm flipV="1"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39" idx="6"/>
              <a:endCxn id="8" idx="2"/>
            </p:cNvCxnSpPr>
            <p:nvPr/>
          </p:nvCxnSpPr>
          <p:spPr>
            <a:xfrm>
              <a:off x="6094933" y="156164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37" idx="6"/>
              <a:endCxn id="7" idx="2"/>
            </p:cNvCxnSpPr>
            <p:nvPr/>
          </p:nvCxnSpPr>
          <p:spPr>
            <a:xfrm flipV="1">
              <a:off x="6094934" y="156164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39" idx="6"/>
              <a:endCxn id="9" idx="2"/>
            </p:cNvCxnSpPr>
            <p:nvPr/>
          </p:nvCxnSpPr>
          <p:spPr>
            <a:xfrm>
              <a:off x="6094933" y="156164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stCxn id="36" idx="6"/>
              <a:endCxn id="82" idx="2"/>
            </p:cNvCxnSpPr>
            <p:nvPr/>
          </p:nvCxnSpPr>
          <p:spPr>
            <a:xfrm>
              <a:off x="6094933" y="2187851"/>
              <a:ext cx="787296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38" idx="6"/>
              <a:endCxn id="7" idx="2"/>
            </p:cNvCxnSpPr>
            <p:nvPr/>
          </p:nvCxnSpPr>
          <p:spPr>
            <a:xfrm flipV="1">
              <a:off x="6094934" y="1561641"/>
              <a:ext cx="787295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36" idx="6"/>
              <a:endCxn id="9" idx="2"/>
            </p:cNvCxnSpPr>
            <p:nvPr/>
          </p:nvCxnSpPr>
          <p:spPr>
            <a:xfrm>
              <a:off x="6094933" y="2187851"/>
              <a:ext cx="787296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37" idx="6"/>
              <a:endCxn id="8" idx="2"/>
            </p:cNvCxnSpPr>
            <p:nvPr/>
          </p:nvCxnSpPr>
          <p:spPr>
            <a:xfrm flipV="1">
              <a:off x="6094934" y="218785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38" idx="6"/>
              <a:endCxn id="8" idx="2"/>
            </p:cNvCxnSpPr>
            <p:nvPr/>
          </p:nvCxnSpPr>
          <p:spPr>
            <a:xfrm flipV="1">
              <a:off x="6094934" y="2187851"/>
              <a:ext cx="787295" cy="125242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stCxn id="38" idx="6"/>
              <a:endCxn id="9" idx="2"/>
            </p:cNvCxnSpPr>
            <p:nvPr/>
          </p:nvCxnSpPr>
          <p:spPr>
            <a:xfrm flipV="1"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stCxn id="39" idx="6"/>
              <a:endCxn id="82" idx="2"/>
            </p:cNvCxnSpPr>
            <p:nvPr/>
          </p:nvCxnSpPr>
          <p:spPr>
            <a:xfrm>
              <a:off x="6094933" y="1561641"/>
              <a:ext cx="787296" cy="187863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37" idx="6"/>
              <a:endCxn id="82" idx="2"/>
            </p:cNvCxnSpPr>
            <p:nvPr/>
          </p:nvCxnSpPr>
          <p:spPr>
            <a:xfrm>
              <a:off x="6094934" y="2814061"/>
              <a:ext cx="787295" cy="62621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7" idx="6"/>
              <a:endCxn id="15" idx="2"/>
            </p:cNvCxnSpPr>
            <p:nvPr/>
          </p:nvCxnSpPr>
          <p:spPr>
            <a:xfrm>
              <a:off x="7234243" y="1561641"/>
              <a:ext cx="792721" cy="95253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8" idx="6"/>
              <a:endCxn id="15" idx="2"/>
            </p:cNvCxnSpPr>
            <p:nvPr/>
          </p:nvCxnSpPr>
          <p:spPr>
            <a:xfrm>
              <a:off x="7234243" y="2187851"/>
              <a:ext cx="792721" cy="32632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9" idx="6"/>
              <a:endCxn id="15" idx="2"/>
            </p:cNvCxnSpPr>
            <p:nvPr/>
          </p:nvCxnSpPr>
          <p:spPr>
            <a:xfrm flipV="1">
              <a:off x="7234243" y="2514176"/>
              <a:ext cx="792721" cy="29988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82" idx="6"/>
              <a:endCxn id="15" idx="2"/>
            </p:cNvCxnSpPr>
            <p:nvPr/>
          </p:nvCxnSpPr>
          <p:spPr>
            <a:xfrm flipV="1">
              <a:off x="7234243" y="2514176"/>
              <a:ext cx="792721" cy="92609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4" idx="3"/>
              <a:endCxn id="13" idx="2"/>
            </p:cNvCxnSpPr>
            <p:nvPr/>
          </p:nvCxnSpPr>
          <p:spPr>
            <a:xfrm>
              <a:off x="3806620" y="1559882"/>
              <a:ext cx="792722" cy="175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5" idx="3"/>
              <a:endCxn id="10" idx="2"/>
            </p:cNvCxnSpPr>
            <p:nvPr/>
          </p:nvCxnSpPr>
          <p:spPr>
            <a:xfrm>
              <a:off x="3806620" y="2184397"/>
              <a:ext cx="796990" cy="345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6" idx="3"/>
              <a:endCxn id="11" idx="2"/>
            </p:cNvCxnSpPr>
            <p:nvPr/>
          </p:nvCxnSpPr>
          <p:spPr>
            <a:xfrm>
              <a:off x="3806619" y="2810733"/>
              <a:ext cx="796991" cy="33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91" idx="3"/>
              <a:endCxn id="12" idx="2"/>
            </p:cNvCxnSpPr>
            <p:nvPr/>
          </p:nvCxnSpPr>
          <p:spPr>
            <a:xfrm>
              <a:off x="3806619" y="3437069"/>
              <a:ext cx="792723" cy="320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91" idx="3"/>
              <a:endCxn id="11" idx="2"/>
            </p:cNvCxnSpPr>
            <p:nvPr/>
          </p:nvCxnSpPr>
          <p:spPr>
            <a:xfrm flipV="1">
              <a:off x="3806619" y="2814061"/>
              <a:ext cx="796991" cy="62300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91" idx="3"/>
              <a:endCxn id="10" idx="2"/>
            </p:cNvCxnSpPr>
            <p:nvPr/>
          </p:nvCxnSpPr>
          <p:spPr>
            <a:xfrm flipV="1">
              <a:off x="3806619" y="2187851"/>
              <a:ext cx="796991" cy="124921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>
              <a:stCxn id="91" idx="3"/>
              <a:endCxn id="13" idx="2"/>
            </p:cNvCxnSpPr>
            <p:nvPr/>
          </p:nvCxnSpPr>
          <p:spPr>
            <a:xfrm flipV="1">
              <a:off x="3806619" y="1561641"/>
              <a:ext cx="792723" cy="187542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6" idx="3"/>
              <a:endCxn id="12" idx="2"/>
            </p:cNvCxnSpPr>
            <p:nvPr/>
          </p:nvCxnSpPr>
          <p:spPr>
            <a:xfrm>
              <a:off x="3806619" y="2810733"/>
              <a:ext cx="792723" cy="62953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5" idx="3"/>
              <a:endCxn id="12" idx="2"/>
            </p:cNvCxnSpPr>
            <p:nvPr/>
          </p:nvCxnSpPr>
          <p:spPr>
            <a:xfrm>
              <a:off x="3806620" y="2184397"/>
              <a:ext cx="792722" cy="1255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4" idx="3"/>
              <a:endCxn id="12" idx="2"/>
            </p:cNvCxnSpPr>
            <p:nvPr/>
          </p:nvCxnSpPr>
          <p:spPr>
            <a:xfrm>
              <a:off x="3806620" y="1559882"/>
              <a:ext cx="792722" cy="188038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6" idx="3"/>
              <a:endCxn id="10" idx="2"/>
            </p:cNvCxnSpPr>
            <p:nvPr/>
          </p:nvCxnSpPr>
          <p:spPr>
            <a:xfrm flipV="1">
              <a:off x="3806619" y="2187851"/>
              <a:ext cx="796991" cy="62288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6" idx="3"/>
              <a:endCxn id="13" idx="2"/>
            </p:cNvCxnSpPr>
            <p:nvPr/>
          </p:nvCxnSpPr>
          <p:spPr>
            <a:xfrm flipV="1">
              <a:off x="3806619" y="1561641"/>
              <a:ext cx="792723" cy="12490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5" idx="3"/>
              <a:endCxn id="11" idx="2"/>
            </p:cNvCxnSpPr>
            <p:nvPr/>
          </p:nvCxnSpPr>
          <p:spPr>
            <a:xfrm>
              <a:off x="3806620" y="2184397"/>
              <a:ext cx="796990" cy="62966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5" idx="3"/>
              <a:endCxn id="13" idx="2"/>
            </p:cNvCxnSpPr>
            <p:nvPr/>
          </p:nvCxnSpPr>
          <p:spPr>
            <a:xfrm flipV="1">
              <a:off x="3806620" y="1561641"/>
              <a:ext cx="792722" cy="62275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4" idx="3"/>
              <a:endCxn id="11" idx="2"/>
            </p:cNvCxnSpPr>
            <p:nvPr/>
          </p:nvCxnSpPr>
          <p:spPr>
            <a:xfrm>
              <a:off x="3806620" y="1559882"/>
              <a:ext cx="796990" cy="125417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4" idx="3"/>
              <a:endCxn id="10" idx="2"/>
            </p:cNvCxnSpPr>
            <p:nvPr/>
          </p:nvCxnSpPr>
          <p:spPr>
            <a:xfrm>
              <a:off x="3806620" y="1559882"/>
              <a:ext cx="796990" cy="62796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14:cNvPr>
              <p14:cNvContentPartPr/>
              <p14:nvPr/>
            </p14:nvContentPartPr>
            <p14:xfrm>
              <a:off x="82440" y="774720"/>
              <a:ext cx="11430360" cy="588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874CAC-1A9F-43F6-8DDF-2E3D791059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080" y="765360"/>
                <a:ext cx="11449080" cy="58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14:cNvPr>
              <p14:cNvContentPartPr/>
              <p14:nvPr/>
            </p14:nvContentPartPr>
            <p14:xfrm>
              <a:off x="9963000" y="1504800"/>
              <a:ext cx="432360" cy="24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6A5EBB6-FF1F-4F7D-931C-3DEBAB010BA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3640" y="1495440"/>
                <a:ext cx="451080" cy="248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04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and backward functions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14:cNvPr>
              <p14:cNvContentPartPr/>
              <p14:nvPr/>
            </p14:nvContentPartPr>
            <p14:xfrm>
              <a:off x="1212840" y="1054080"/>
              <a:ext cx="10738080" cy="5524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3572E71-921E-4737-9D68-545E23CE6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480" y="1044720"/>
                <a:ext cx="1075680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31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Forward propagation for layer </a:t>
            </a:r>
            <a:r>
              <a:rPr lang="en-US" i="1" dirty="0"/>
              <a:t>l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−1]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333139" cy="605935"/>
              </a:xfrm>
              <a:prstGeom prst="rect">
                <a:avLst/>
              </a:prstGeom>
              <a:blipFill>
                <a:blip r:embed="rId2"/>
                <a:stretch>
                  <a:fillRect l="-6806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cache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416274" cy="605935"/>
              </a:xfrm>
              <a:prstGeom prst="rect">
                <a:avLst/>
              </a:prstGeom>
              <a:blipFill>
                <a:blip r:embed="rId3"/>
                <a:stretch>
                  <a:fillRect l="-3591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151000" cy="49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090374-A8B8-4C5F-BE5C-E7F87D9B65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080" y="1235160"/>
                <a:ext cx="11169720" cy="492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25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178910"/>
                <a:ext cx="2179251" cy="605935"/>
              </a:xfrm>
              <a:prstGeom prst="rect">
                <a:avLst/>
              </a:prstGeom>
              <a:blipFill>
                <a:blip r:embed="rId2"/>
                <a:stretch>
                  <a:fillRect l="-7283" t="-10000" b="-3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utput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𝑑𝑎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</m:t>
                        </m:r>
                      </m:sup>
                    </m:sSup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8" y="1898538"/>
                <a:ext cx="4903715" cy="618952"/>
              </a:xfrm>
              <a:prstGeom prst="rect">
                <a:avLst/>
              </a:prstGeom>
              <a:blipFill>
                <a:blip r:embed="rId3"/>
                <a:stretch>
                  <a:fillRect l="-3234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94C8237-6E62-41C7-AB62-07EDB160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-146653"/>
            <a:ext cx="10515600" cy="1325563"/>
          </a:xfrm>
        </p:spPr>
        <p:txBody>
          <a:bodyPr/>
          <a:lstStyle/>
          <a:p>
            <a:r>
              <a:rPr lang="en-US" dirty="0"/>
              <a:t>Backward propagation for layer </a:t>
            </a:r>
            <a:r>
              <a:rPr lang="en-US" i="1" dirty="0"/>
              <a:t>l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14:cNvPr>
              <p14:cNvContentPartPr/>
              <p14:nvPr/>
            </p14:nvContentPartPr>
            <p14:xfrm>
              <a:off x="285840" y="1378080"/>
              <a:ext cx="11874600" cy="5156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18DA86-5230-489D-A548-25A5B02D44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480" y="1368720"/>
                <a:ext cx="118933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3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8" y="-146653"/>
            <a:ext cx="12123822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14:cNvPr>
              <p14:cNvContentPartPr/>
              <p14:nvPr/>
            </p14:nvContentPartPr>
            <p14:xfrm>
              <a:off x="1054080" y="1212840"/>
              <a:ext cx="11068560" cy="5416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45EE1-5286-43CB-96B8-90B6DF0C6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720" y="1203480"/>
                <a:ext cx="11087280" cy="54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39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3746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2761" y="1278036"/>
            <a:ext cx="6154745" cy="1929738"/>
          </a:xfrm>
        </p:spPr>
        <p:txBody>
          <a:bodyPr>
            <a:noAutofit/>
          </a:bodyPr>
          <a:lstStyle/>
          <a:p>
            <a:r>
              <a:rPr lang="en-US" dirty="0"/>
              <a:t>Setting up your </a:t>
            </a:r>
            <a:br>
              <a:rPr lang="en-US" dirty="0"/>
            </a:br>
            <a:r>
              <a:rPr lang="en-US" dirty="0"/>
              <a:t>ML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5971" y="3665299"/>
            <a:ext cx="691028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Train/dev/test</a:t>
            </a:r>
          </a:p>
          <a:p>
            <a:pPr algn="ctr"/>
            <a:r>
              <a:rPr lang="en-US" sz="6600" dirty="0"/>
              <a:t>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788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Train/dev/test sets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14:cNvPr>
              <p14:cNvContentPartPr/>
              <p14:nvPr/>
            </p14:nvContentPartPr>
            <p14:xfrm>
              <a:off x="469800" y="1428840"/>
              <a:ext cx="9773280" cy="515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884136-846A-4318-9F2D-13A23833C4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440" y="1419480"/>
                <a:ext cx="9792000" cy="51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05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32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Mismatched train/test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DEA4C-3463-4E85-92BD-0030F49799C2}"/>
              </a:ext>
            </a:extLst>
          </p:cNvPr>
          <p:cNvSpPr txBox="1"/>
          <p:nvPr/>
        </p:nvSpPr>
        <p:spPr>
          <a:xfrm>
            <a:off x="983581" y="1464988"/>
            <a:ext cx="3348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webpages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2D646-9874-4B22-A80D-2B70CC9C5039}"/>
              </a:ext>
            </a:extLst>
          </p:cNvPr>
          <p:cNvSpPr txBox="1"/>
          <p:nvPr/>
        </p:nvSpPr>
        <p:spPr>
          <a:xfrm>
            <a:off x="6165181" y="1464988"/>
            <a:ext cx="36319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Dev/test sets:</a:t>
            </a:r>
          </a:p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 pictures from users using your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64290-BFA5-4B5E-A685-4FD02F53E6CE}"/>
              </a:ext>
            </a:extLst>
          </p:cNvPr>
          <p:cNvSpPr txBox="1"/>
          <p:nvPr/>
        </p:nvSpPr>
        <p:spPr>
          <a:xfrm>
            <a:off x="983581" y="5405969"/>
            <a:ext cx="8811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Not having a test set might be okay. (Only dev set.)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14:cNvPr>
              <p14:cNvContentPartPr/>
              <p14:nvPr/>
            </p14:nvContentPartPr>
            <p14:xfrm>
              <a:off x="844560" y="419040"/>
              <a:ext cx="10027080" cy="5537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C92EBF9-D483-41C9-AB9C-848A9B4C38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200" y="409680"/>
                <a:ext cx="1004580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7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7812" y="1825355"/>
            <a:ext cx="3128322" cy="2844285"/>
            <a:chOff x="407807" y="1903613"/>
            <a:chExt cx="3128322" cy="2844285"/>
          </a:xfrm>
        </p:grpSpPr>
        <p:cxnSp>
          <p:nvCxnSpPr>
            <p:cNvPr id="105" name="Straight Arrow Connector 104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682546" y="1903613"/>
              <a:ext cx="2281755" cy="2844285"/>
              <a:chOff x="682546" y="1903613"/>
              <a:chExt cx="2281755" cy="2844285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3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8" name="Straight Connector 9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Connector 85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84" name="Straight Connector 8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2" name="Straight Connector 81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/>
              <p:cNvSpPr txBox="1"/>
              <p:nvPr/>
            </p:nvSpPr>
            <p:spPr>
              <a:xfrm>
                <a:off x="1137592" y="4224678"/>
                <a:ext cx="17107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bias</a:t>
                </a:r>
              </a:p>
            </p:txBody>
          </p:sp>
          <p:grpSp>
            <p:nvGrpSpPr>
              <p:cNvPr id="160" name="Group 159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1" name="Straight Connector 1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67" name="Straight Connector 1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6" name="Oval 175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7" name="Group 176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78" name="Straight Connector 17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1" name="Straight Connector 18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3" name="Oval 182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7" name="Group 18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88" name="Straight Connector 18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0" name="Oval 189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5" name="Straight Connector 19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01" name="Straight Connector 20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3" name="Group 202"/>
          <p:cNvGrpSpPr/>
          <p:nvPr/>
        </p:nvGrpSpPr>
        <p:grpSpPr>
          <a:xfrm>
            <a:off x="4478753" y="1825355"/>
            <a:ext cx="3128322" cy="2844285"/>
            <a:chOff x="407807" y="1903613"/>
            <a:chExt cx="3128322" cy="2844285"/>
          </a:xfrm>
        </p:grpSpPr>
        <p:cxnSp>
          <p:nvCxnSpPr>
            <p:cNvPr id="204" name="Straight Arrow Connector 203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682546" y="1903613"/>
              <a:ext cx="2473547" cy="2844285"/>
              <a:chOff x="682546" y="1903613"/>
              <a:chExt cx="2473547" cy="2844285"/>
            </a:xfrm>
          </p:grpSpPr>
          <p:cxnSp>
            <p:nvCxnSpPr>
              <p:cNvPr id="206" name="Straight Arrow Connector 205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5" name="Straight Connector 214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7" name="Group 216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277" name="Straight Connector 276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8" name="Straight Connector 217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2" name="Straight Connector 231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5" name="Straight Connector 27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5" name="Straight Connector 234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TextBox 236"/>
              <p:cNvSpPr txBox="1"/>
              <p:nvPr/>
            </p:nvSpPr>
            <p:spPr>
              <a:xfrm>
                <a:off x="1137592" y="4224678"/>
                <a:ext cx="20185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“just right”</a:t>
                </a:r>
              </a:p>
            </p:txBody>
          </p:sp>
          <p:grpSp>
            <p:nvGrpSpPr>
              <p:cNvPr id="239" name="Group 238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71" name="Straight Connector 27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9" name="Straight Connector 26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Oval 241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3" name="Group 242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7" name="Straight Connector 26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5" name="Straight Connector 26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Oval 244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6" name="Group 245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3" name="Straight Connector 26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7" name="Group 246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61" name="Straight Connector 26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8" name="Oval 247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248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9" name="Straight Connector 25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7" name="Straight Connector 25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253" name="Straight Connector 25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79" name="Group 278"/>
          <p:cNvGrpSpPr/>
          <p:nvPr/>
        </p:nvGrpSpPr>
        <p:grpSpPr>
          <a:xfrm>
            <a:off x="8713791" y="1825017"/>
            <a:ext cx="3128322" cy="2844623"/>
            <a:chOff x="407807" y="1903613"/>
            <a:chExt cx="3128322" cy="2844623"/>
          </a:xfrm>
        </p:grpSpPr>
        <p:cxnSp>
          <p:nvCxnSpPr>
            <p:cNvPr id="280" name="Straight Arrow Connector 279"/>
            <p:cNvCxnSpPr/>
            <p:nvPr/>
          </p:nvCxnSpPr>
          <p:spPr>
            <a:xfrm>
              <a:off x="407807" y="4080816"/>
              <a:ext cx="3128322" cy="155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1" name="Group 280"/>
            <p:cNvGrpSpPr/>
            <p:nvPr/>
          </p:nvGrpSpPr>
          <p:grpSpPr>
            <a:xfrm>
              <a:off x="682546" y="1903613"/>
              <a:ext cx="2581956" cy="2844623"/>
              <a:chOff x="682546" y="1903613"/>
              <a:chExt cx="2581956" cy="2844623"/>
            </a:xfrm>
          </p:grpSpPr>
          <p:cxnSp>
            <p:nvCxnSpPr>
              <p:cNvPr id="282" name="Straight Arrow Connector 281"/>
              <p:cNvCxnSpPr/>
              <p:nvPr/>
            </p:nvCxnSpPr>
            <p:spPr>
              <a:xfrm flipV="1">
                <a:off x="682546" y="2080952"/>
                <a:ext cx="0" cy="22020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/>
            </p:nvSpPr>
            <p:spPr>
              <a:xfrm>
                <a:off x="1084738" y="3367108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1182075" y="274655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/>
              <p:nvPr/>
            </p:nvSpPr>
            <p:spPr>
              <a:xfrm>
                <a:off x="980327" y="301643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00761" y="359434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1374706" y="2874914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682171" y="3533327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455574" y="3700615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2025416" y="2442979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1" name="Straight Connector 290"/>
              <p:cNvCxnSpPr/>
              <p:nvPr/>
            </p:nvCxnSpPr>
            <p:spPr>
              <a:xfrm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 flipV="1">
                <a:off x="1652642" y="27448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oup 292"/>
              <p:cNvGrpSpPr/>
              <p:nvPr/>
            </p:nvGrpSpPr>
            <p:grpSpPr>
              <a:xfrm>
                <a:off x="2002486" y="3494576"/>
                <a:ext cx="182880" cy="182880"/>
                <a:chOff x="1975282" y="3391159"/>
                <a:chExt cx="182880" cy="182880"/>
              </a:xfrm>
            </p:grpSpPr>
            <p:cxnSp>
              <p:nvCxnSpPr>
                <p:cNvPr id="353" name="Straight Connector 352"/>
                <p:cNvCxnSpPr/>
                <p:nvPr/>
              </p:nvCxnSpPr>
              <p:spPr>
                <a:xfrm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/>
                <p:cNvCxnSpPr/>
                <p:nvPr/>
              </p:nvCxnSpPr>
              <p:spPr>
                <a:xfrm flipV="1">
                  <a:off x="1975282" y="3391159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4" name="Straight Connector 293"/>
              <p:cNvCxnSpPr/>
              <p:nvPr/>
            </p:nvCxnSpPr>
            <p:spPr>
              <a:xfrm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 flipV="1">
                <a:off x="2781421" y="3658286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 flipV="1">
                <a:off x="2222384" y="268500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 flipV="1">
                <a:off x="2152749" y="30902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 flipV="1">
                <a:off x="1628634" y="222104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 flipV="1">
                <a:off x="1445754" y="315605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 flipV="1">
                <a:off x="2768304" y="261105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6" name="Oval 305"/>
              <p:cNvSpPr/>
              <p:nvPr/>
            </p:nvSpPr>
            <p:spPr>
              <a:xfrm>
                <a:off x="1106304" y="377133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262874" y="3502906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8" name="Straight Connector 307"/>
              <p:cNvCxnSpPr/>
              <p:nvPr/>
            </p:nvCxnSpPr>
            <p:spPr>
              <a:xfrm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 flipV="1">
                <a:off x="2315442" y="3608981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0" name="Group 309"/>
              <p:cNvGrpSpPr/>
              <p:nvPr/>
            </p:nvGrpSpPr>
            <p:grpSpPr>
              <a:xfrm>
                <a:off x="2054341" y="2182104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51" name="Straight Connector 35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1" name="Straight Connector 310"/>
              <p:cNvCxnSpPr/>
              <p:nvPr/>
            </p:nvCxnSpPr>
            <p:spPr>
              <a:xfrm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 flipV="1">
                <a:off x="2676864" y="3064618"/>
                <a:ext cx="182880" cy="18288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TextBox 312"/>
              <p:cNvSpPr txBox="1"/>
              <p:nvPr/>
            </p:nvSpPr>
            <p:spPr>
              <a:xfrm>
                <a:off x="811586" y="4225016"/>
                <a:ext cx="2452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high variance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2305149" y="236320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9" name="Straight Connector 34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/>
              <p:cNvGrpSpPr/>
              <p:nvPr/>
            </p:nvGrpSpPr>
            <p:grpSpPr>
              <a:xfrm>
                <a:off x="783616" y="220630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7" name="Straight Connector 34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/>
              <p:cNvGrpSpPr/>
              <p:nvPr/>
            </p:nvGrpSpPr>
            <p:grpSpPr>
              <a:xfrm>
                <a:off x="1282390" y="2017908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5" name="Straight Connector 34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8" name="Oval 317"/>
              <p:cNvSpPr/>
              <p:nvPr/>
            </p:nvSpPr>
            <p:spPr>
              <a:xfrm>
                <a:off x="894046" y="2728301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1663993" y="1903613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3" name="Straight Connector 34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/>
              <p:cNvGrpSpPr/>
              <p:nvPr/>
            </p:nvGrpSpPr>
            <p:grpSpPr>
              <a:xfrm>
                <a:off x="1043350" y="2377056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41" name="Straight Connector 34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1" name="Oval 320"/>
              <p:cNvSpPr/>
              <p:nvPr/>
            </p:nvSpPr>
            <p:spPr>
              <a:xfrm>
                <a:off x="695874" y="2885970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2" name="Group 321"/>
              <p:cNvGrpSpPr/>
              <p:nvPr/>
            </p:nvGrpSpPr>
            <p:grpSpPr>
              <a:xfrm>
                <a:off x="782185" y="246123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9" name="Straight Connector 33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3" name="Group 322"/>
              <p:cNvGrpSpPr/>
              <p:nvPr/>
            </p:nvGrpSpPr>
            <p:grpSpPr>
              <a:xfrm>
                <a:off x="1958038" y="3783570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7" name="Straight Connector 336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4" name="Oval 323"/>
              <p:cNvSpPr/>
              <p:nvPr/>
            </p:nvSpPr>
            <p:spPr>
              <a:xfrm>
                <a:off x="1704195" y="3178392"/>
                <a:ext cx="182880" cy="18288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25" name="Group 324"/>
              <p:cNvGrpSpPr/>
              <p:nvPr/>
            </p:nvGrpSpPr>
            <p:grpSpPr>
              <a:xfrm>
                <a:off x="1734991" y="2515049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Group 325"/>
              <p:cNvGrpSpPr/>
              <p:nvPr/>
            </p:nvGrpSpPr>
            <p:grpSpPr>
              <a:xfrm>
                <a:off x="1940329" y="2784817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3" name="Straight Connector 332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7" name="Group 326"/>
              <p:cNvGrpSpPr/>
              <p:nvPr/>
            </p:nvGrpSpPr>
            <p:grpSpPr>
              <a:xfrm>
                <a:off x="2193114" y="383758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31" name="Straight Connector 330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8" name="Group 327"/>
              <p:cNvGrpSpPr/>
              <p:nvPr/>
            </p:nvGrpSpPr>
            <p:grpSpPr>
              <a:xfrm>
                <a:off x="1862719" y="3944321"/>
                <a:ext cx="182880" cy="182880"/>
                <a:chOff x="2152749" y="2210806"/>
                <a:chExt cx="182880" cy="182880"/>
              </a:xfrm>
            </p:grpSpPr>
            <p:cxnSp>
              <p:nvCxnSpPr>
                <p:cNvPr id="329" name="Straight Connector 328"/>
                <p:cNvCxnSpPr/>
                <p:nvPr/>
              </p:nvCxnSpPr>
              <p:spPr>
                <a:xfrm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V="1">
                  <a:off x="2152749" y="2210806"/>
                  <a:ext cx="182880" cy="18288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14:cNvPr>
              <p14:cNvContentPartPr/>
              <p14:nvPr/>
            </p14:nvContentPartPr>
            <p14:xfrm>
              <a:off x="324000" y="1917720"/>
              <a:ext cx="10211040" cy="328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2BC7C5-6836-4733-BA21-DB00B4108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640" y="1908360"/>
                <a:ext cx="10229760" cy="330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286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4397" y="1357634"/>
            <a:ext cx="3456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Cat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54" r="41629"/>
          <a:stretch/>
        </p:blipFill>
        <p:spPr>
          <a:xfrm>
            <a:off x="5572617" y="875471"/>
            <a:ext cx="1385571" cy="154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090" t="5578" r="22829" b="9656"/>
          <a:stretch/>
        </p:blipFill>
        <p:spPr>
          <a:xfrm>
            <a:off x="7250013" y="875471"/>
            <a:ext cx="1473203" cy="15491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74321" y="2854179"/>
            <a:ext cx="3219151" cy="1308100"/>
            <a:chOff x="762248" y="4039731"/>
            <a:chExt cx="3219151" cy="1308100"/>
          </a:xfrm>
        </p:grpSpPr>
        <p:sp>
          <p:nvSpPr>
            <p:cNvPr id="7" name="TextBox 6"/>
            <p:cNvSpPr txBox="1"/>
            <p:nvPr/>
          </p:nvSpPr>
          <p:spPr>
            <a:xfrm>
              <a:off x="762248" y="4039731"/>
              <a:ext cx="32191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Train set error: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2248" y="4763056"/>
              <a:ext cx="2900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Dev set error: 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14:cNvPr>
              <p14:cNvContentPartPr/>
              <p14:nvPr/>
            </p14:nvContentPartPr>
            <p14:xfrm>
              <a:off x="5950080" y="533520"/>
              <a:ext cx="2248200" cy="3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8C45E3-82F2-4561-A5F9-D030390CA0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40720" y="524160"/>
                <a:ext cx="22669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14:cNvPr>
              <p14:cNvContentPartPr/>
              <p14:nvPr/>
            </p14:nvContentPartPr>
            <p14:xfrm>
              <a:off x="196920" y="2577960"/>
              <a:ext cx="10877760" cy="36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E3492F3-FAC1-4C0D-A124-9939CF8DC1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7560" y="2568600"/>
                <a:ext cx="1089648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16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Regularization techniques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4710"/>
          </a:xfrm>
        </p:spPr>
        <p:txBody>
          <a:bodyPr>
            <a:noAutofit/>
          </a:bodyPr>
          <a:lstStyle/>
          <a:p>
            <a:r>
              <a:rPr lang="en-US" sz="4000" dirty="0" smtClean="0"/>
              <a:t>L1, L2</a:t>
            </a:r>
          </a:p>
          <a:p>
            <a:r>
              <a:rPr lang="en-US" sz="4000" dirty="0" smtClean="0"/>
              <a:t>Dropout</a:t>
            </a:r>
          </a:p>
          <a:p>
            <a:r>
              <a:rPr lang="en-US" sz="4000" dirty="0" smtClean="0"/>
              <a:t>Data Augmentation</a:t>
            </a:r>
          </a:p>
          <a:p>
            <a:r>
              <a:rPr lang="en-US" sz="4000" dirty="0" smtClean="0"/>
              <a:t>Early Stopping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3456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4524" y="903463"/>
            <a:ext cx="6831218" cy="2360472"/>
          </a:xfrm>
        </p:spPr>
        <p:txBody>
          <a:bodyPr>
            <a:noAutofit/>
          </a:bodyPr>
          <a:lstStyle/>
          <a:p>
            <a:r>
              <a:rPr lang="en-US" dirty="0"/>
              <a:t>Setting up your optimization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8356" y="3721118"/>
            <a:ext cx="72235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Normalizing inputs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015971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2512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training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37" y="2497756"/>
                <a:ext cx="466616" cy="464746"/>
              </a:xfrm>
              <a:prstGeom prst="rect">
                <a:avLst/>
              </a:prstGeom>
              <a:blipFill>
                <a:blip r:embed="rId2"/>
                <a:stretch>
                  <a:fillRect r="-2105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180078" y="1804356"/>
            <a:ext cx="3534664" cy="2087227"/>
            <a:chOff x="441345" y="2286001"/>
            <a:chExt cx="4144943" cy="2044609"/>
          </a:xfrm>
        </p:grpSpPr>
        <p:cxnSp>
          <p:nvCxnSpPr>
            <p:cNvPr id="4" name="Straight Arrow Connector 3"/>
            <p:cNvCxnSpPr/>
            <p:nvPr/>
          </p:nvCxnSpPr>
          <p:spPr>
            <a:xfrm flipH="1" flipV="1">
              <a:off x="793844" y="2286001"/>
              <a:ext cx="0" cy="20446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41345" y="4148812"/>
              <a:ext cx="41449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200" y="3788895"/>
                <a:ext cx="460314" cy="464746"/>
              </a:xfrm>
              <a:prstGeom prst="rect">
                <a:avLst/>
              </a:prstGeom>
              <a:blipFill>
                <a:blip r:embed="rId3"/>
                <a:stretch>
                  <a:fillRect r="-21333" b="-14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/>
          <p:cNvCxnSpPr/>
          <p:nvPr/>
        </p:nvCxnSpPr>
        <p:spPr>
          <a:xfrm>
            <a:off x="3447783" y="3635178"/>
            <a:ext cx="0" cy="1537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5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444" y="3735393"/>
                <a:ext cx="244380" cy="366904"/>
              </a:xfrm>
              <a:prstGeom prst="rect">
                <a:avLst/>
              </a:prstGeom>
              <a:blipFill>
                <a:blip r:embed="rId4"/>
                <a:stretch>
                  <a:fillRect l="-10000" r="-525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 flipV="1">
            <a:off x="408677" y="2081950"/>
            <a:ext cx="143998" cy="15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9" y="1841293"/>
                <a:ext cx="281230" cy="366904"/>
              </a:xfrm>
              <a:prstGeom prst="rect">
                <a:avLst/>
              </a:prstGeom>
              <a:blipFill>
                <a:blip r:embed="rId5"/>
                <a:stretch>
                  <a:fillRect l="-4348" r="-3260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3E7CF70-FF13-4920-B3EF-330040DE38E2}"/>
              </a:ext>
            </a:extLst>
          </p:cNvPr>
          <p:cNvGrpSpPr/>
          <p:nvPr/>
        </p:nvGrpSpPr>
        <p:grpSpPr>
          <a:xfrm>
            <a:off x="3778100" y="1435093"/>
            <a:ext cx="3979949" cy="2600533"/>
            <a:chOff x="3778100" y="1435093"/>
            <a:chExt cx="3979949" cy="260053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100" y="2680241"/>
              <a:ext cx="3029853" cy="909708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3871849" y="1962522"/>
              <a:ext cx="3520768" cy="2073104"/>
              <a:chOff x="-1085566" y="2526684"/>
              <a:chExt cx="4428842" cy="285959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V="1">
                <a:off x="784861" y="2526684"/>
                <a:ext cx="1852" cy="285959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5" name="TextBox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936" y="2804332"/>
                  <a:ext cx="429113" cy="336788"/>
                </a:xfrm>
                <a:prstGeom prst="rect">
                  <a:avLst/>
                </a:prstGeom>
                <a:blipFill>
                  <a:blip r:embed="rId7"/>
                  <a:stretch>
                    <a:fillRect r="-28169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350" y="1435093"/>
                  <a:ext cx="558615" cy="432603"/>
                </a:xfrm>
                <a:prstGeom prst="rect">
                  <a:avLst/>
                </a:prstGeom>
                <a:blipFill>
                  <a:blip r:embed="rId8"/>
                  <a:stretch>
                    <a:fillRect r="-1099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F94A17-0A06-4236-BA4C-6580740F93B7}"/>
              </a:ext>
            </a:extLst>
          </p:cNvPr>
          <p:cNvGrpSpPr/>
          <p:nvPr/>
        </p:nvGrpSpPr>
        <p:grpSpPr>
          <a:xfrm>
            <a:off x="8184247" y="1445604"/>
            <a:ext cx="3880710" cy="2590022"/>
            <a:chOff x="8184247" y="1445604"/>
            <a:chExt cx="3880710" cy="2590022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11607" y="2208008"/>
              <a:ext cx="1849778" cy="157954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35844" y="2814843"/>
                  <a:ext cx="429113" cy="336788"/>
                </a:xfrm>
                <a:prstGeom prst="rect">
                  <a:avLst/>
                </a:prstGeom>
                <a:blipFill>
                  <a:blip r:embed="rId10"/>
                  <a:stretch>
                    <a:fillRect r="-30000" b="-5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258" y="1445604"/>
                  <a:ext cx="558615" cy="432603"/>
                </a:xfrm>
                <a:prstGeom prst="rect">
                  <a:avLst/>
                </a:prstGeom>
                <a:blipFill>
                  <a:blip r:embed="rId11"/>
                  <a:stretch>
                    <a:fillRect r="-1087" b="-225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3" name="Group 112"/>
            <p:cNvGrpSpPr/>
            <p:nvPr/>
          </p:nvGrpSpPr>
          <p:grpSpPr>
            <a:xfrm>
              <a:off x="8184247" y="1959938"/>
              <a:ext cx="3520768" cy="2075688"/>
              <a:chOff x="-1085566" y="2526684"/>
              <a:chExt cx="4428842" cy="2863163"/>
            </a:xfrm>
          </p:grpSpPr>
          <p:cxnSp>
            <p:nvCxnSpPr>
              <p:cNvPr id="140" name="Straight Arrow Connector 139"/>
              <p:cNvCxnSpPr/>
              <p:nvPr/>
            </p:nvCxnSpPr>
            <p:spPr>
              <a:xfrm flipH="1" flipV="1">
                <a:off x="786712" y="2526684"/>
                <a:ext cx="11925" cy="28631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>
                <a:off x="-1085566" y="4161245"/>
                <a:ext cx="442884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2372551"/>
            <a:ext cx="2567051" cy="9122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14:cNvPr>
              <p14:cNvContentPartPr/>
              <p14:nvPr/>
            </p14:nvContentPartPr>
            <p14:xfrm>
              <a:off x="1130400" y="977760"/>
              <a:ext cx="9823680" cy="5753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1F161F-8130-466F-978B-8D5712973B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040" y="968400"/>
                <a:ext cx="9842400" cy="57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473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1125"/>
            <a:ext cx="10515600" cy="1811813"/>
          </a:xfrm>
        </p:spPr>
        <p:txBody>
          <a:bodyPr/>
          <a:lstStyle/>
          <a:p>
            <a:r>
              <a:rPr lang="en-US" dirty="0"/>
              <a:t>Why normalize inputs?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831790" y="311421"/>
            <a:ext cx="4544351" cy="932628"/>
            <a:chOff x="702361" y="1844557"/>
            <a:chExt cx="4544351" cy="9326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361" y="1875463"/>
                  <a:ext cx="2094483" cy="90172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mr-IN" sz="20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mr-IN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4800" dirty="0">
                    <a:latin typeface="Cambria Math" charset="0"/>
                    <a:ea typeface="Cambria Math" charset="0"/>
                    <a:cs typeface="Cambria Math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4749" y="1844557"/>
                  <a:ext cx="679673" cy="93262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5175" y="2022971"/>
                  <a:ext cx="2101537" cy="5522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37855" y="4355544"/>
            <a:ext cx="3210744" cy="2435078"/>
            <a:chOff x="991562" y="4288169"/>
            <a:chExt cx="3210744" cy="2435078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991562" y="6461241"/>
              <a:ext cx="278597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V="1">
              <a:off x="1161258" y="4413185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 rot="155479">
              <a:off x="995570" y="5042101"/>
              <a:ext cx="3122562" cy="628868"/>
              <a:chOff x="1474611" y="5034586"/>
              <a:chExt cx="2073377" cy="1235709"/>
            </a:xfrm>
          </p:grpSpPr>
          <p:sp>
            <p:nvSpPr>
              <p:cNvPr id="64" name="Oval 63"/>
              <p:cNvSpPr/>
              <p:nvPr/>
            </p:nvSpPr>
            <p:spPr>
              <a:xfrm rot="2909809">
                <a:off x="1893445" y="4615752"/>
                <a:ext cx="1235709" cy="207337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2909809">
                <a:off x="2029104" y="4785706"/>
                <a:ext cx="963788" cy="1682892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2909809">
                <a:off x="2187321" y="4967922"/>
                <a:ext cx="609299" cy="126381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2782073">
                <a:off x="2306198" y="5085579"/>
                <a:ext cx="384788" cy="1028499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2854036">
                <a:off x="2382968" y="5300406"/>
                <a:ext cx="217248" cy="619390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7369" y="6259505"/>
                  <a:ext cx="534937" cy="46374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23" y="4288169"/>
                  <a:ext cx="436979" cy="4829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7298022" y="4267610"/>
            <a:ext cx="3845471" cy="2523013"/>
            <a:chOff x="7100873" y="4289698"/>
            <a:chExt cx="3845471" cy="2523013"/>
          </a:xfrm>
        </p:grpSpPr>
        <p:cxnSp>
          <p:nvCxnSpPr>
            <p:cNvPr id="62" name="Straight Arrow Connector 61"/>
            <p:cNvCxnSpPr/>
            <p:nvPr/>
          </p:nvCxnSpPr>
          <p:spPr>
            <a:xfrm>
              <a:off x="7100873" y="6523512"/>
              <a:ext cx="32456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7291089" y="4501256"/>
              <a:ext cx="0" cy="22219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7627270" y="4518884"/>
              <a:ext cx="1920240" cy="1922314"/>
              <a:chOff x="1345723" y="5061940"/>
              <a:chExt cx="2229786" cy="1249040"/>
            </a:xfrm>
          </p:grpSpPr>
          <p:sp>
            <p:nvSpPr>
              <p:cNvPr id="74" name="Oval 73"/>
              <p:cNvSpPr/>
              <p:nvPr/>
            </p:nvSpPr>
            <p:spPr>
              <a:xfrm rot="2909809">
                <a:off x="1836096" y="4571567"/>
                <a:ext cx="1249040" cy="22297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 rot="2909809">
                <a:off x="1940181" y="4770843"/>
                <a:ext cx="1040867" cy="1858155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 rot="2909809">
                <a:off x="2044267" y="4943199"/>
                <a:ext cx="832693" cy="1486524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 rot="2782073">
                <a:off x="2148354" y="5142475"/>
                <a:ext cx="624520" cy="1114893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 rot="2854036">
                <a:off x="2252441" y="5328289"/>
                <a:ext cx="416347" cy="743262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362" y="6351046"/>
                  <a:ext cx="86698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873" y="4289698"/>
                  <a:ext cx="708221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610394" y="1460654"/>
            <a:ext cx="4345174" cy="2570091"/>
            <a:chOff x="585691" y="1414169"/>
            <a:chExt cx="4345174" cy="257009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226821">
              <a:off x="1651043" y="2652720"/>
              <a:ext cx="2090187" cy="38590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1476151" y="1855676"/>
              <a:ext cx="3167727" cy="1995009"/>
              <a:chOff x="137886" y="2410526"/>
              <a:chExt cx="2804541" cy="247062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V="1">
                <a:off x="1150542" y="2410526"/>
                <a:ext cx="0" cy="141964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H="1">
                <a:off x="137886" y="3827265"/>
                <a:ext cx="1012656" cy="10538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150542" y="3821618"/>
                <a:ext cx="1791885" cy="40905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7114" y="3259841"/>
                  <a:ext cx="553751" cy="37279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678" y="3611469"/>
                  <a:ext cx="482341" cy="37279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𝐽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1348" y="1651310"/>
                  <a:ext cx="425417" cy="37279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409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585691" y="1414169"/>
              <a:ext cx="2300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Unnormalized: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79310" y="1460654"/>
            <a:ext cx="4391927" cy="2674601"/>
            <a:chOff x="5954607" y="1414169"/>
            <a:chExt cx="4391927" cy="2674601"/>
          </a:xfrm>
        </p:grpSpPr>
        <p:grpSp>
          <p:nvGrpSpPr>
            <p:cNvPr id="43" name="Group 42"/>
            <p:cNvGrpSpPr/>
            <p:nvPr/>
          </p:nvGrpSpPr>
          <p:grpSpPr>
            <a:xfrm>
              <a:off x="6919014" y="1619890"/>
              <a:ext cx="3427520" cy="2468880"/>
              <a:chOff x="36411" y="1887677"/>
              <a:chExt cx="3354749" cy="2851477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391497">
                <a:off x="591795" y="2618498"/>
                <a:ext cx="2085346" cy="1657099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332536" y="2103114"/>
                <a:ext cx="2804541" cy="2470621"/>
                <a:chOff x="137886" y="2410526"/>
                <a:chExt cx="2804541" cy="2470621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150542" y="2410526"/>
                  <a:ext cx="0" cy="141964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 flipH="1">
                  <a:off x="137886" y="3827265"/>
                  <a:ext cx="1012656" cy="1053882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>
                  <a:off x="1150542" y="3821618"/>
                  <a:ext cx="1791885" cy="409051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𝑤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898" y="3842033"/>
                    <a:ext cx="490262" cy="46166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11" y="4277489"/>
                    <a:ext cx="427040" cy="461665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106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57263" y="1887677"/>
                    <a:ext cx="376642" cy="461665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6" name="TextBox 85"/>
            <p:cNvSpPr txBox="1"/>
            <p:nvPr/>
          </p:nvSpPr>
          <p:spPr>
            <a:xfrm>
              <a:off x="5954607" y="1414169"/>
              <a:ext cx="1649834" cy="3987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Normalized: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14:cNvPr>
              <p14:cNvContentPartPr/>
              <p14:nvPr/>
            </p14:nvContentPartPr>
            <p14:xfrm>
              <a:off x="1289160" y="964163"/>
              <a:ext cx="7550280" cy="5456077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C4175E-E3E8-4FD9-A676-01695EDB5F8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9800" y="954803"/>
                <a:ext cx="7569000" cy="54747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42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</a:p>
          <a:p>
            <a:r>
              <a:rPr lang="en-US" dirty="0" smtClean="0"/>
              <a:t>Mini-batch gradient descent</a:t>
            </a:r>
          </a:p>
          <a:p>
            <a:r>
              <a:rPr lang="en-US" dirty="0" smtClean="0"/>
              <a:t>Stochastic gradient descent</a:t>
            </a:r>
          </a:p>
          <a:p>
            <a:r>
              <a:rPr lang="en-US" dirty="0" smtClean="0"/>
              <a:t>RMSPROP</a:t>
            </a:r>
          </a:p>
          <a:p>
            <a:r>
              <a:rPr lang="en-US" dirty="0" smtClean="0"/>
              <a:t>ADAGRAD</a:t>
            </a:r>
          </a:p>
          <a:p>
            <a:r>
              <a:rPr lang="en-US" dirty="0" smtClean="0"/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4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20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704880" y="38160"/>
              <a:ext cx="10617480" cy="6610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8800"/>
                <a:ext cx="10636200" cy="6629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415636" y="6380018"/>
            <a:ext cx="651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http://vision.stanford.edu/teaching/cs231n-demos/linear-classify/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2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3156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0730" y="1034090"/>
                <a:ext cx="10515600" cy="620711"/>
              </a:xfrm>
              <a:blipFill>
                <a:blip r:embed="rId2"/>
                <a:stretch>
                  <a:fillRect t="-12871" b="-12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14:cNvPr>
              <p14:cNvContentPartPr/>
              <p14:nvPr/>
            </p14:nvContentPartPr>
            <p14:xfrm>
              <a:off x="57240" y="971640"/>
              <a:ext cx="11792160" cy="1708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1002289-AF1F-480B-A11E-993F53D3F3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" y="962280"/>
                <a:ext cx="11810880" cy="17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39680" y="1631880"/>
              <a:ext cx="11932200" cy="485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20" y="1622520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8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752</Words>
  <Application>Microsoft Office PowerPoint</Application>
  <PresentationFormat>Widescreen</PresentationFormat>
  <Paragraphs>342</Paragraphs>
  <Slides>67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Century Schoolbook</vt:lpstr>
      <vt:lpstr>Courier</vt:lpstr>
      <vt:lpstr>Mangal</vt:lpstr>
      <vt:lpstr>Office Theme</vt:lpstr>
      <vt:lpstr>Acrobat Document</vt:lpstr>
      <vt:lpstr>Introduction to Deep Learning</vt:lpstr>
      <vt:lpstr>PowerPoint Presentation</vt:lpstr>
      <vt:lpstr>PowerPoint Presentation</vt:lpstr>
      <vt:lpstr>Deep learning is highly iterative process</vt:lpstr>
      <vt:lpstr>PowerPoint Presentation</vt:lpstr>
      <vt:lpstr>Binary Classification</vt:lpstr>
      <vt:lpstr>Notation</vt:lpstr>
      <vt:lpstr>Logistic Regression</vt:lpstr>
      <vt:lpstr>Logistic Regression cost function</vt:lpstr>
      <vt:lpstr>PowerPoint Presentation</vt:lpstr>
      <vt:lpstr>Gradient Descent</vt:lpstr>
      <vt:lpstr>PowerPoint Presentation</vt:lpstr>
      <vt:lpstr>Optimization methods</vt:lpstr>
      <vt:lpstr>PowerPoint Presentation</vt:lpstr>
      <vt:lpstr>Derivatives</vt:lpstr>
      <vt:lpstr>Computation Graph</vt:lpstr>
      <vt:lpstr>Computing derivatives</vt:lpstr>
      <vt:lpstr>Computing derivatives</vt:lpstr>
      <vt:lpstr>Computational graph</vt:lpstr>
      <vt:lpstr>Computational graph</vt:lpstr>
      <vt:lpstr>Computational graph</vt:lpstr>
      <vt:lpstr>Computational graph</vt:lpstr>
      <vt:lpstr>Computational graph</vt:lpstr>
      <vt:lpstr>Computational graph</vt:lpstr>
      <vt:lpstr>Logistic regression</vt:lpstr>
      <vt:lpstr>Logistic regression</vt:lpstr>
      <vt:lpstr>PowerPoint Presentation</vt:lpstr>
      <vt:lpstr>PowerPoint Presentation</vt:lpstr>
      <vt:lpstr>Logistic regression derivatives</vt:lpstr>
      <vt:lpstr>Logistic regression on m examples</vt:lpstr>
      <vt:lpstr>PowerPoint Presentation</vt:lpstr>
      <vt:lpstr>PowerPoint Presentation</vt:lpstr>
      <vt:lpstr>What is vectorization?</vt:lpstr>
      <vt:lpstr>Neural network programming guideline</vt:lpstr>
      <vt:lpstr>Vectors and matrix valued functions</vt:lpstr>
      <vt:lpstr>Logistic regression derivatives</vt:lpstr>
      <vt:lpstr>PowerPoint Presentation</vt:lpstr>
      <vt:lpstr>Vectorizing Logistic Regression</vt:lpstr>
      <vt:lpstr>Vectorizing Logistic Regression</vt:lpstr>
      <vt:lpstr>Implementing Logistic Regression</vt:lpstr>
      <vt:lpstr>PowerPoint Presentation</vt:lpstr>
      <vt:lpstr>What is a Neural Network?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</vt:lpstr>
      <vt:lpstr>Intuition about deep representation</vt:lpstr>
      <vt:lpstr>PowerPoint Presentation</vt:lpstr>
      <vt:lpstr>Forward and backward functions</vt:lpstr>
      <vt:lpstr>Forward and backward functions</vt:lpstr>
      <vt:lpstr>Forward propagation for layer l </vt:lpstr>
      <vt:lpstr>Backward propagation for layer l</vt:lpstr>
      <vt:lpstr>Summary</vt:lpstr>
      <vt:lpstr>What are hyperparameters? </vt:lpstr>
      <vt:lpstr>Setting up your  ML application</vt:lpstr>
      <vt:lpstr>Train/dev/test sets</vt:lpstr>
      <vt:lpstr>Mismatched train/test distribution</vt:lpstr>
      <vt:lpstr>Bias and Variance</vt:lpstr>
      <vt:lpstr>Bias and Variance</vt:lpstr>
      <vt:lpstr>Regularization techniques</vt:lpstr>
      <vt:lpstr>Setting up your optimization problem</vt:lpstr>
      <vt:lpstr>Normalizing training sets</vt:lpstr>
      <vt:lpstr>Why normalize inputs?</vt:lpstr>
      <vt:lpstr>Optimization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Alexander Fridman</dc:creator>
  <cp:lastModifiedBy>Alexander Fridman</cp:lastModifiedBy>
  <cp:revision>28</cp:revision>
  <dcterms:created xsi:type="dcterms:W3CDTF">2017-11-07T17:31:53Z</dcterms:created>
  <dcterms:modified xsi:type="dcterms:W3CDTF">2018-02-23T07:11:01Z</dcterms:modified>
</cp:coreProperties>
</file>